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9" r:id="rId2"/>
    <p:sldId id="298" r:id="rId3"/>
    <p:sldId id="297" r:id="rId4"/>
    <p:sldId id="296" r:id="rId5"/>
    <p:sldId id="295" r:id="rId6"/>
    <p:sldId id="294" r:id="rId7"/>
    <p:sldId id="293" r:id="rId8"/>
    <p:sldId id="292" r:id="rId9"/>
    <p:sldId id="291" r:id="rId10"/>
    <p:sldId id="290" r:id="rId11"/>
    <p:sldId id="287" r:id="rId12"/>
  </p:sldIdLst>
  <p:sldSz cx="43200638" cy="35999738"/>
  <p:notesSz cx="6858000" cy="9144000"/>
  <p:defaultTextStyle>
    <a:defPPr>
      <a:defRPr lang="en-US"/>
    </a:defPPr>
    <a:lvl1pPr marL="0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1pPr>
    <a:lvl2pPr marL="2057171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2pPr>
    <a:lvl3pPr marL="4114343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3pPr>
    <a:lvl4pPr marL="6171514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4pPr>
    <a:lvl5pPr marL="8228686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5pPr>
    <a:lvl6pPr marL="10285857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6pPr>
    <a:lvl7pPr marL="12343028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7pPr>
    <a:lvl8pPr marL="14400200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8pPr>
    <a:lvl9pPr marL="16457371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39" userDrawn="1">
          <p15:clr>
            <a:srgbClr val="A4A3A4"/>
          </p15:clr>
        </p15:guide>
        <p15:guide id="2" pos="136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090"/>
    <a:srgbClr val="A0A0F0"/>
    <a:srgbClr val="F0F0A0"/>
    <a:srgbClr val="F56464"/>
    <a:srgbClr val="96F1F1"/>
    <a:srgbClr val="A0F0A1"/>
    <a:srgbClr val="F564F5"/>
    <a:srgbClr val="00A046"/>
    <a:srgbClr val="E66464"/>
    <a:srgbClr val="F07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6"/>
    <p:restoredTop sz="94026"/>
  </p:normalViewPr>
  <p:slideViewPr>
    <p:cSldViewPr>
      <p:cViewPr>
        <p:scale>
          <a:sx n="68" d="100"/>
          <a:sy n="68" d="100"/>
        </p:scale>
        <p:origin x="360" y="-64"/>
      </p:cViewPr>
      <p:guideLst>
        <p:guide orient="horz" pos="11339"/>
        <p:guide pos="13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F51B-0D5B-BD48-9512-DDCE424B6B65}" type="datetimeFigureOut">
              <a:rPr lang="en-US" smtClean="0"/>
              <a:t>6/2/18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77975" y="1143000"/>
            <a:ext cx="3702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53C1E-005F-E245-8EB5-43750677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49" y="11183257"/>
            <a:ext cx="36720542" cy="77166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104" y="20399857"/>
            <a:ext cx="30240447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0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0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0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0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0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0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0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0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20463" y="1441663"/>
            <a:ext cx="9720144" cy="307164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034" y="1441663"/>
            <a:ext cx="28440420" cy="307164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554" y="23133172"/>
            <a:ext cx="36720542" cy="7149947"/>
          </a:xfrm>
        </p:spPr>
        <p:txBody>
          <a:bodyPr anchor="t"/>
          <a:lstStyle>
            <a:lvl1pPr algn="l">
              <a:defRPr sz="3501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554" y="15258233"/>
            <a:ext cx="36720542" cy="7874941"/>
          </a:xfrm>
        </p:spPr>
        <p:txBody>
          <a:bodyPr anchor="b"/>
          <a:lstStyle>
            <a:lvl1pPr marL="0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1pPr>
            <a:lvl2pPr marL="400052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8001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0152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4pPr>
            <a:lvl5pPr marL="1600203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5pPr>
            <a:lvl6pPr marL="2000254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6pPr>
            <a:lvl7pPr marL="2400304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7pPr>
            <a:lvl8pPr marL="2800355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8pPr>
            <a:lvl9pPr marL="3200406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0032" y="8399945"/>
            <a:ext cx="19080282" cy="23758164"/>
          </a:xfrm>
        </p:spPr>
        <p:txBody>
          <a:bodyPr/>
          <a:lstStyle>
            <a:lvl1pPr>
              <a:defRPr sz="2450"/>
            </a:lvl1pPr>
            <a:lvl2pPr>
              <a:defRPr sz="2101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60324" y="8399945"/>
            <a:ext cx="19080282" cy="23758164"/>
          </a:xfrm>
        </p:spPr>
        <p:txBody>
          <a:bodyPr/>
          <a:lstStyle>
            <a:lvl1pPr>
              <a:defRPr sz="2450"/>
            </a:lvl1pPr>
            <a:lvl2pPr>
              <a:defRPr sz="2101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2" y="8058280"/>
            <a:ext cx="19087784" cy="3358306"/>
          </a:xfrm>
        </p:spPr>
        <p:txBody>
          <a:bodyPr anchor="b"/>
          <a:lstStyle>
            <a:lvl1pPr marL="0" indent="0">
              <a:buNone/>
              <a:defRPr sz="2101" b="1"/>
            </a:lvl1pPr>
            <a:lvl2pPr marL="400052" indent="0">
              <a:buNone/>
              <a:defRPr sz="1750" b="1"/>
            </a:lvl2pPr>
            <a:lvl3pPr marL="800101" indent="0">
              <a:buNone/>
              <a:defRPr sz="1575" b="1"/>
            </a:lvl3pPr>
            <a:lvl4pPr marL="1200152" indent="0">
              <a:buNone/>
              <a:defRPr sz="1400" b="1"/>
            </a:lvl4pPr>
            <a:lvl5pPr marL="1600203" indent="0">
              <a:buNone/>
              <a:defRPr sz="1400" b="1"/>
            </a:lvl5pPr>
            <a:lvl6pPr marL="2000254" indent="0">
              <a:buNone/>
              <a:defRPr sz="1400" b="1"/>
            </a:lvl6pPr>
            <a:lvl7pPr marL="2400304" indent="0">
              <a:buNone/>
              <a:defRPr sz="1400" b="1"/>
            </a:lvl7pPr>
            <a:lvl8pPr marL="2800355" indent="0">
              <a:buNone/>
              <a:defRPr sz="1400" b="1"/>
            </a:lvl8pPr>
            <a:lvl9pPr marL="320040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032" y="11416586"/>
            <a:ext cx="19087784" cy="20741519"/>
          </a:xfrm>
        </p:spPr>
        <p:txBody>
          <a:bodyPr/>
          <a:lstStyle>
            <a:lvl1pPr>
              <a:defRPr sz="2101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5327" y="8058280"/>
            <a:ext cx="19095282" cy="3358306"/>
          </a:xfrm>
        </p:spPr>
        <p:txBody>
          <a:bodyPr anchor="b"/>
          <a:lstStyle>
            <a:lvl1pPr marL="0" indent="0">
              <a:buNone/>
              <a:defRPr sz="2101" b="1"/>
            </a:lvl1pPr>
            <a:lvl2pPr marL="400052" indent="0">
              <a:buNone/>
              <a:defRPr sz="1750" b="1"/>
            </a:lvl2pPr>
            <a:lvl3pPr marL="800101" indent="0">
              <a:buNone/>
              <a:defRPr sz="1575" b="1"/>
            </a:lvl3pPr>
            <a:lvl4pPr marL="1200152" indent="0">
              <a:buNone/>
              <a:defRPr sz="1400" b="1"/>
            </a:lvl4pPr>
            <a:lvl5pPr marL="1600203" indent="0">
              <a:buNone/>
              <a:defRPr sz="1400" b="1"/>
            </a:lvl5pPr>
            <a:lvl6pPr marL="2000254" indent="0">
              <a:buNone/>
              <a:defRPr sz="1400" b="1"/>
            </a:lvl6pPr>
            <a:lvl7pPr marL="2400304" indent="0">
              <a:buNone/>
              <a:defRPr sz="1400" b="1"/>
            </a:lvl7pPr>
            <a:lvl8pPr marL="2800355" indent="0">
              <a:buNone/>
              <a:defRPr sz="1400" b="1"/>
            </a:lvl8pPr>
            <a:lvl9pPr marL="320040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5327" y="11416586"/>
            <a:ext cx="19095282" cy="20741519"/>
          </a:xfrm>
        </p:spPr>
        <p:txBody>
          <a:bodyPr/>
          <a:lstStyle>
            <a:lvl1pPr>
              <a:defRPr sz="2101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035" y="1433322"/>
            <a:ext cx="14212712" cy="6099956"/>
          </a:xfrm>
        </p:spPr>
        <p:txBody>
          <a:bodyPr anchor="b"/>
          <a:lstStyle>
            <a:lvl1pPr algn="l">
              <a:defRPr sz="175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0252" y="1433333"/>
            <a:ext cx="24150357" cy="30724779"/>
          </a:xfrm>
        </p:spPr>
        <p:txBody>
          <a:bodyPr/>
          <a:lstStyle>
            <a:lvl1pPr>
              <a:defRPr sz="2800"/>
            </a:lvl1pPr>
            <a:lvl2pPr>
              <a:defRPr sz="2450"/>
            </a:lvl2pPr>
            <a:lvl3pPr>
              <a:defRPr sz="2101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035" y="7533285"/>
            <a:ext cx="14212712" cy="24624824"/>
          </a:xfrm>
        </p:spPr>
        <p:txBody>
          <a:bodyPr/>
          <a:lstStyle>
            <a:lvl1pPr marL="0" indent="0">
              <a:buNone/>
              <a:defRPr sz="1225"/>
            </a:lvl1pPr>
            <a:lvl2pPr marL="400052" indent="0">
              <a:buNone/>
              <a:defRPr sz="1050"/>
            </a:lvl2pPr>
            <a:lvl3pPr marL="800101" indent="0">
              <a:buNone/>
              <a:defRPr sz="875"/>
            </a:lvl3pPr>
            <a:lvl4pPr marL="1200152" indent="0">
              <a:buNone/>
              <a:defRPr sz="789"/>
            </a:lvl4pPr>
            <a:lvl5pPr marL="1600203" indent="0">
              <a:buNone/>
              <a:defRPr sz="789"/>
            </a:lvl5pPr>
            <a:lvl6pPr marL="2000254" indent="0">
              <a:buNone/>
              <a:defRPr sz="789"/>
            </a:lvl6pPr>
            <a:lvl7pPr marL="2400304" indent="0">
              <a:buNone/>
              <a:defRPr sz="789"/>
            </a:lvl7pPr>
            <a:lvl8pPr marL="2800355" indent="0">
              <a:buNone/>
              <a:defRPr sz="789"/>
            </a:lvl8pPr>
            <a:lvl9pPr marL="3200406" indent="0">
              <a:buNone/>
              <a:defRPr sz="78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636" y="25199822"/>
            <a:ext cx="25920383" cy="2974979"/>
          </a:xfrm>
        </p:spPr>
        <p:txBody>
          <a:bodyPr anchor="b"/>
          <a:lstStyle>
            <a:lvl1pPr algn="l">
              <a:defRPr sz="175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7636" y="3216650"/>
            <a:ext cx="25920383" cy="21599843"/>
          </a:xfrm>
        </p:spPr>
        <p:txBody>
          <a:bodyPr/>
          <a:lstStyle>
            <a:lvl1pPr marL="0" indent="0">
              <a:buNone/>
              <a:defRPr sz="2800"/>
            </a:lvl1pPr>
            <a:lvl2pPr marL="400052" indent="0">
              <a:buNone/>
              <a:defRPr sz="2450"/>
            </a:lvl2pPr>
            <a:lvl3pPr marL="800101" indent="0">
              <a:buNone/>
              <a:defRPr sz="2101"/>
            </a:lvl3pPr>
            <a:lvl4pPr marL="1200152" indent="0">
              <a:buNone/>
              <a:defRPr sz="1750"/>
            </a:lvl4pPr>
            <a:lvl5pPr marL="1600203" indent="0">
              <a:buNone/>
              <a:defRPr sz="1750"/>
            </a:lvl5pPr>
            <a:lvl6pPr marL="2000254" indent="0">
              <a:buNone/>
              <a:defRPr sz="1750"/>
            </a:lvl6pPr>
            <a:lvl7pPr marL="2400304" indent="0">
              <a:buNone/>
              <a:defRPr sz="1750"/>
            </a:lvl7pPr>
            <a:lvl8pPr marL="2800355" indent="0">
              <a:buNone/>
              <a:defRPr sz="1750"/>
            </a:lvl8pPr>
            <a:lvl9pPr marL="3200406" indent="0">
              <a:buNone/>
              <a:defRPr sz="17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7636" y="28174800"/>
            <a:ext cx="25920383" cy="4224968"/>
          </a:xfrm>
        </p:spPr>
        <p:txBody>
          <a:bodyPr/>
          <a:lstStyle>
            <a:lvl1pPr marL="0" indent="0">
              <a:buNone/>
              <a:defRPr sz="1225"/>
            </a:lvl1pPr>
            <a:lvl2pPr marL="400052" indent="0">
              <a:buNone/>
              <a:defRPr sz="1050"/>
            </a:lvl2pPr>
            <a:lvl3pPr marL="800101" indent="0">
              <a:buNone/>
              <a:defRPr sz="875"/>
            </a:lvl3pPr>
            <a:lvl4pPr marL="1200152" indent="0">
              <a:buNone/>
              <a:defRPr sz="789"/>
            </a:lvl4pPr>
            <a:lvl5pPr marL="1600203" indent="0">
              <a:buNone/>
              <a:defRPr sz="789"/>
            </a:lvl5pPr>
            <a:lvl6pPr marL="2000254" indent="0">
              <a:buNone/>
              <a:defRPr sz="789"/>
            </a:lvl6pPr>
            <a:lvl7pPr marL="2400304" indent="0">
              <a:buNone/>
              <a:defRPr sz="789"/>
            </a:lvl7pPr>
            <a:lvl8pPr marL="2800355" indent="0">
              <a:buNone/>
              <a:defRPr sz="789"/>
            </a:lvl8pPr>
            <a:lvl9pPr marL="3200406" indent="0">
              <a:buNone/>
              <a:defRPr sz="78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33" y="1441662"/>
            <a:ext cx="38880574" cy="5999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3" y="8399945"/>
            <a:ext cx="38880574" cy="23758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041" y="33366430"/>
            <a:ext cx="10080149" cy="19166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0218" y="33366430"/>
            <a:ext cx="13680202" cy="19166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0466" y="33366430"/>
            <a:ext cx="10080149" cy="19166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0101" rtl="0" eaLnBrk="1" latinLnBrk="0" hangingPunct="1">
        <a:spcBef>
          <a:spcPct val="0"/>
        </a:spcBef>
        <a:buNone/>
        <a:defRPr sz="3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039" indent="-300039" algn="l" defTabSz="80010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0083" indent="-250032" algn="l" defTabSz="800101" rtl="0" eaLnBrk="1" latinLnBrk="0" hangingPunct="1">
        <a:spcBef>
          <a:spcPct val="20000"/>
        </a:spcBef>
        <a:buFont typeface="Arial" pitchFamily="34" charset="0"/>
        <a:buChar char="–"/>
        <a:defRPr sz="2450" kern="1200">
          <a:solidFill>
            <a:schemeClr val="tx1"/>
          </a:solidFill>
          <a:latin typeface="+mn-lt"/>
          <a:ea typeface="+mn-ea"/>
          <a:cs typeface="+mn-cs"/>
        </a:defRPr>
      </a:lvl2pPr>
      <a:lvl3pPr marL="1000128" indent="-200026" algn="l" defTabSz="800101" rtl="0" eaLnBrk="1" latinLnBrk="0" hangingPunct="1">
        <a:spcBef>
          <a:spcPct val="20000"/>
        </a:spcBef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3pPr>
      <a:lvl4pPr marL="1400177" indent="-200026" algn="l" defTabSz="800101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800229" indent="-200026" algn="l" defTabSz="800101" rtl="0" eaLnBrk="1" latinLnBrk="0" hangingPunct="1">
        <a:spcBef>
          <a:spcPct val="20000"/>
        </a:spcBef>
        <a:buFont typeface="Arial" pitchFamily="34" charset="0"/>
        <a:buChar char="»"/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00279" indent="-200026" algn="l" defTabSz="8001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600331" indent="-200026" algn="l" defTabSz="8001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000381" indent="-200026" algn="l" defTabSz="8001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400432" indent="-200026" algn="l" defTabSz="8001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400052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800101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2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3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000254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4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800355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200406" algn="l" defTabSz="80010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t="12384" r="23292" b="8224"/>
          <a:stretch/>
        </p:blipFill>
        <p:spPr>
          <a:xfrm>
            <a:off x="34386482" y="2301929"/>
            <a:ext cx="4452655" cy="34869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17" y="2410431"/>
            <a:ext cx="4320000" cy="3320631"/>
          </a:xfrm>
          <a:prstGeom prst="rect">
            <a:avLst/>
          </a:prstGeom>
        </p:spPr>
      </p:pic>
      <p:sp>
        <p:nvSpPr>
          <p:cNvPr id="663" name="Rounded Rectangle 662"/>
          <p:cNvSpPr/>
          <p:nvPr/>
        </p:nvSpPr>
        <p:spPr>
          <a:xfrm>
            <a:off x="7390750" y="1780846"/>
            <a:ext cx="26020569" cy="9361023"/>
          </a:xfrm>
          <a:prstGeom prst="roundRect">
            <a:avLst>
              <a:gd name="adj" fmla="val 2366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65" name="TextBox 664"/>
          <p:cNvSpPr txBox="1"/>
          <p:nvPr/>
        </p:nvSpPr>
        <p:spPr>
          <a:xfrm>
            <a:off x="9748259" y="11065669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(b)</a:t>
            </a:r>
          </a:p>
        </p:txBody>
      </p:sp>
      <p:sp>
        <p:nvSpPr>
          <p:cNvPr id="666" name="TextBox 665"/>
          <p:cNvSpPr txBox="1"/>
          <p:nvPr/>
        </p:nvSpPr>
        <p:spPr>
          <a:xfrm>
            <a:off x="14949897" y="11065669"/>
            <a:ext cx="8579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(c)</a:t>
            </a:r>
          </a:p>
        </p:txBody>
      </p:sp>
      <p:sp>
        <p:nvSpPr>
          <p:cNvPr id="667" name="TextBox 666"/>
          <p:cNvSpPr txBox="1"/>
          <p:nvPr/>
        </p:nvSpPr>
        <p:spPr>
          <a:xfrm>
            <a:off x="20127940" y="11065669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(d)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25369259" y="11065669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(e)</a:t>
            </a:r>
          </a:p>
        </p:txBody>
      </p:sp>
      <p:sp>
        <p:nvSpPr>
          <p:cNvPr id="669" name="TextBox 668"/>
          <p:cNvSpPr txBox="1"/>
          <p:nvPr/>
        </p:nvSpPr>
        <p:spPr>
          <a:xfrm>
            <a:off x="30648525" y="11065669"/>
            <a:ext cx="7296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(f)</a:t>
            </a:r>
          </a:p>
        </p:txBody>
      </p:sp>
      <p:sp>
        <p:nvSpPr>
          <p:cNvPr id="670" name="TextBox 669"/>
          <p:cNvSpPr txBox="1"/>
          <p:nvPr/>
        </p:nvSpPr>
        <p:spPr>
          <a:xfrm>
            <a:off x="36010177" y="11065669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(g)</a:t>
            </a:r>
          </a:p>
        </p:txBody>
      </p:sp>
      <p:sp>
        <p:nvSpPr>
          <p:cNvPr id="1041" name="TextBox 1040"/>
          <p:cNvSpPr txBox="1"/>
          <p:nvPr/>
        </p:nvSpPr>
        <p:spPr>
          <a:xfrm>
            <a:off x="4177334" y="3620453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P3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4" name="TextBox 1043"/>
          <p:cNvSpPr txBox="1"/>
          <p:nvPr/>
        </p:nvSpPr>
        <p:spPr>
          <a:xfrm>
            <a:off x="3971053" y="2403471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P1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5" name="TextBox 1044"/>
          <p:cNvSpPr txBox="1"/>
          <p:nvPr/>
        </p:nvSpPr>
        <p:spPr>
          <a:xfrm>
            <a:off x="5408896" y="3153282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P2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6" name="TextBox 1045"/>
          <p:cNvSpPr txBox="1"/>
          <p:nvPr/>
        </p:nvSpPr>
        <p:spPr>
          <a:xfrm>
            <a:off x="2681115" y="3153282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P4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7" name="TextBox 1046"/>
          <p:cNvSpPr txBox="1"/>
          <p:nvPr/>
        </p:nvSpPr>
        <p:spPr>
          <a:xfrm>
            <a:off x="4155435" y="4513444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P5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9" name="TextBox 1048"/>
          <p:cNvSpPr txBox="1"/>
          <p:nvPr/>
        </p:nvSpPr>
        <p:spPr>
          <a:xfrm>
            <a:off x="3034254" y="4969286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P6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6" name="Right Arrow 695"/>
          <p:cNvSpPr/>
          <p:nvPr/>
        </p:nvSpPr>
        <p:spPr>
          <a:xfrm>
            <a:off x="6451957" y="3270120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ight Arrow 696"/>
          <p:cNvSpPr/>
          <p:nvPr/>
        </p:nvSpPr>
        <p:spPr>
          <a:xfrm>
            <a:off x="33639919" y="3270120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778919" y="7331869"/>
            <a:ext cx="3733800" cy="3429000"/>
            <a:chOff x="2119308" y="5404775"/>
            <a:chExt cx="3733800" cy="3429000"/>
          </a:xfrm>
        </p:grpSpPr>
        <p:sp>
          <p:nvSpPr>
            <p:cNvPr id="1017" name="Oval 1016"/>
            <p:cNvSpPr>
              <a:spLocks/>
            </p:cNvSpPr>
            <p:nvPr/>
          </p:nvSpPr>
          <p:spPr>
            <a:xfrm>
              <a:off x="3672254" y="54047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018" name="Oval 1017"/>
            <p:cNvSpPr>
              <a:spLocks/>
            </p:cNvSpPr>
            <p:nvPr/>
          </p:nvSpPr>
          <p:spPr>
            <a:xfrm>
              <a:off x="2119308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19" name="Oval 1018"/>
            <p:cNvSpPr>
              <a:spLocks/>
            </p:cNvSpPr>
            <p:nvPr/>
          </p:nvSpPr>
          <p:spPr>
            <a:xfrm>
              <a:off x="3672254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0" name="Oval 1019"/>
            <p:cNvSpPr>
              <a:spLocks/>
            </p:cNvSpPr>
            <p:nvPr/>
          </p:nvSpPr>
          <p:spPr>
            <a:xfrm>
              <a:off x="5236981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1" name="Oval 1020"/>
            <p:cNvSpPr>
              <a:spLocks/>
            </p:cNvSpPr>
            <p:nvPr/>
          </p:nvSpPr>
          <p:spPr>
            <a:xfrm>
              <a:off x="2119308" y="826504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3" name="Oval 1022"/>
            <p:cNvSpPr>
              <a:spLocks/>
            </p:cNvSpPr>
            <p:nvPr/>
          </p:nvSpPr>
          <p:spPr>
            <a:xfrm>
              <a:off x="3672254" y="826504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24" name="Straight Arrow Connector 1023"/>
            <p:cNvCxnSpPr>
              <a:stCxn id="1017" idx="6"/>
            </p:cNvCxnSpPr>
            <p:nvPr/>
          </p:nvCxnSpPr>
          <p:spPr>
            <a:xfrm>
              <a:off x="4288381" y="5689141"/>
              <a:ext cx="1256664" cy="102183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Arrow Connector 1025"/>
            <p:cNvCxnSpPr/>
            <p:nvPr/>
          </p:nvCxnSpPr>
          <p:spPr>
            <a:xfrm flipH="1">
              <a:off x="4288381" y="6995341"/>
              <a:ext cx="948600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/>
            <p:cNvCxnSpPr/>
            <p:nvPr/>
          </p:nvCxnSpPr>
          <p:spPr>
            <a:xfrm flipH="1">
              <a:off x="2735435" y="6995341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Arrow Connector 1027"/>
            <p:cNvCxnSpPr/>
            <p:nvPr/>
          </p:nvCxnSpPr>
          <p:spPr>
            <a:xfrm flipH="1">
              <a:off x="2735435" y="8549409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/>
            <p:cNvCxnSpPr/>
            <p:nvPr/>
          </p:nvCxnSpPr>
          <p:spPr>
            <a:xfrm>
              <a:off x="2427372" y="7279707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Arrow Connector 1030"/>
            <p:cNvCxnSpPr/>
            <p:nvPr/>
          </p:nvCxnSpPr>
          <p:spPr>
            <a:xfrm flipV="1">
              <a:off x="4198151" y="7279707"/>
              <a:ext cx="1346894" cy="106862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Straight Arrow Connector 1299"/>
            <p:cNvCxnSpPr>
              <a:stCxn id="1017" idx="2"/>
              <a:endCxn id="1018" idx="0"/>
            </p:cNvCxnSpPr>
            <p:nvPr/>
          </p:nvCxnSpPr>
          <p:spPr>
            <a:xfrm flipH="1">
              <a:off x="2427372" y="5689141"/>
              <a:ext cx="1244882" cy="102183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1023" idx="1"/>
              <a:endCxn id="1018" idx="5"/>
            </p:cNvCxnSpPr>
            <p:nvPr/>
          </p:nvCxnSpPr>
          <p:spPr>
            <a:xfrm flipH="1" flipV="1">
              <a:off x="2645205" y="7196418"/>
              <a:ext cx="1117279" cy="11519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9044519" y="7276534"/>
            <a:ext cx="3960000" cy="3636735"/>
            <a:chOff x="29807681" y="14763184"/>
            <a:chExt cx="3960000" cy="3636735"/>
          </a:xfrm>
        </p:grpSpPr>
        <p:sp>
          <p:nvSpPr>
            <p:cNvPr id="995" name="Oval 994"/>
            <p:cNvSpPr>
              <a:spLocks/>
            </p:cNvSpPr>
            <p:nvPr/>
          </p:nvSpPr>
          <p:spPr>
            <a:xfrm>
              <a:off x="31454707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96" name="Oval 995"/>
            <p:cNvSpPr>
              <a:spLocks/>
            </p:cNvSpPr>
            <p:nvPr/>
          </p:nvSpPr>
          <p:spPr>
            <a:xfrm>
              <a:off x="29807681" y="16148516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7" name="Oval 996"/>
            <p:cNvSpPr>
              <a:spLocks/>
            </p:cNvSpPr>
            <p:nvPr/>
          </p:nvSpPr>
          <p:spPr>
            <a:xfrm>
              <a:off x="31454707" y="161485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8" name="Oval 997"/>
            <p:cNvSpPr>
              <a:spLocks/>
            </p:cNvSpPr>
            <p:nvPr/>
          </p:nvSpPr>
          <p:spPr>
            <a:xfrm>
              <a:off x="33114228" y="161485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9" name="Oval 998"/>
            <p:cNvSpPr>
              <a:spLocks/>
            </p:cNvSpPr>
            <p:nvPr/>
          </p:nvSpPr>
          <p:spPr>
            <a:xfrm>
              <a:off x="29807681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00" name="Oval 999"/>
            <p:cNvSpPr>
              <a:spLocks/>
            </p:cNvSpPr>
            <p:nvPr/>
          </p:nvSpPr>
          <p:spPr>
            <a:xfrm>
              <a:off x="31454707" y="17796732"/>
              <a:ext cx="653453" cy="603187"/>
            </a:xfrm>
            <a:prstGeom prst="ellipse">
              <a:avLst/>
            </a:prstGeom>
            <a:solidFill>
              <a:srgbClr val="A0A0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01" name="Straight Arrow Connector 1000"/>
            <p:cNvCxnSpPr/>
            <p:nvPr/>
          </p:nvCxnSpPr>
          <p:spPr>
            <a:xfrm>
              <a:off x="32005378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Straight Arrow Connector 1001"/>
            <p:cNvCxnSpPr/>
            <p:nvPr/>
          </p:nvCxnSpPr>
          <p:spPr>
            <a:xfrm flipH="1">
              <a:off x="30405421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/>
            <p:cNvCxnSpPr>
              <a:stCxn id="998" idx="2"/>
              <a:endCxn id="997" idx="6"/>
            </p:cNvCxnSpPr>
            <p:nvPr/>
          </p:nvCxnSpPr>
          <p:spPr>
            <a:xfrm flipH="1">
              <a:off x="32108160" y="16450110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Arrow Connector 1003"/>
            <p:cNvCxnSpPr/>
            <p:nvPr/>
          </p:nvCxnSpPr>
          <p:spPr>
            <a:xfrm flipH="1">
              <a:off x="30453572" y="163546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Arrow Connector 1005"/>
            <p:cNvCxnSpPr/>
            <p:nvPr/>
          </p:nvCxnSpPr>
          <p:spPr>
            <a:xfrm>
              <a:off x="30034645" y="167542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Arrow Connector 1007"/>
            <p:cNvCxnSpPr/>
            <p:nvPr/>
          </p:nvCxnSpPr>
          <p:spPr>
            <a:xfrm flipV="1">
              <a:off x="32093958" y="16737784"/>
              <a:ext cx="1229614" cy="12423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Arrow Connector 1008"/>
            <p:cNvCxnSpPr/>
            <p:nvPr/>
          </p:nvCxnSpPr>
          <p:spPr>
            <a:xfrm flipH="1">
              <a:off x="30242688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/>
            <p:cNvCxnSpPr/>
            <p:nvPr/>
          </p:nvCxnSpPr>
          <p:spPr>
            <a:xfrm>
              <a:off x="32104906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Arrow Connector 1010"/>
            <p:cNvCxnSpPr/>
            <p:nvPr/>
          </p:nvCxnSpPr>
          <p:spPr>
            <a:xfrm flipH="1">
              <a:off x="30463737" y="165171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Straight Arrow Connector 1011"/>
            <p:cNvCxnSpPr>
              <a:stCxn id="1000" idx="2"/>
              <a:endCxn id="999" idx="6"/>
            </p:cNvCxnSpPr>
            <p:nvPr/>
          </p:nvCxnSpPr>
          <p:spPr>
            <a:xfrm flipH="1">
              <a:off x="30461134" y="18098326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Straight Arrow Connector 1012"/>
            <p:cNvCxnSpPr/>
            <p:nvPr/>
          </p:nvCxnSpPr>
          <p:spPr>
            <a:xfrm>
              <a:off x="30211123" y="167542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/>
            <p:cNvCxnSpPr/>
            <p:nvPr/>
          </p:nvCxnSpPr>
          <p:spPr>
            <a:xfrm>
              <a:off x="30283726" y="16748366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/>
            <p:nvPr/>
          </p:nvCxnSpPr>
          <p:spPr>
            <a:xfrm>
              <a:off x="30430423" y="16626213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3885019" y="7276534"/>
            <a:ext cx="3960000" cy="3636735"/>
            <a:chOff x="14187600" y="14763184"/>
            <a:chExt cx="3960000" cy="3636735"/>
          </a:xfrm>
        </p:grpSpPr>
        <p:grpSp>
          <p:nvGrpSpPr>
            <p:cNvPr id="496" name="Group 495"/>
            <p:cNvGrpSpPr>
              <a:grpSpLocks noChangeAspect="1"/>
            </p:cNvGrpSpPr>
            <p:nvPr/>
          </p:nvGrpSpPr>
          <p:grpSpPr>
            <a:xfrm>
              <a:off x="14187600" y="14763184"/>
              <a:ext cx="3960000" cy="3636735"/>
              <a:chOff x="38531419" y="22979433"/>
              <a:chExt cx="3733800" cy="3429000"/>
            </a:xfrm>
          </p:grpSpPr>
          <p:sp>
            <p:nvSpPr>
              <p:cNvPr id="497" name="Oval 496"/>
              <p:cNvSpPr>
                <a:spLocks/>
              </p:cNvSpPr>
              <p:nvPr/>
            </p:nvSpPr>
            <p:spPr>
              <a:xfrm>
                <a:off x="40084365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498" name="Oval 497"/>
              <p:cNvSpPr>
                <a:spLocks/>
              </p:cNvSpPr>
              <p:nvPr/>
            </p:nvSpPr>
            <p:spPr>
              <a:xfrm>
                <a:off x="38531419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99" name="Oval 498"/>
              <p:cNvSpPr>
                <a:spLocks/>
              </p:cNvSpPr>
              <p:nvPr/>
            </p:nvSpPr>
            <p:spPr>
              <a:xfrm>
                <a:off x="40084365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0" name="Oval 499"/>
              <p:cNvSpPr>
                <a:spLocks/>
              </p:cNvSpPr>
              <p:nvPr/>
            </p:nvSpPr>
            <p:spPr>
              <a:xfrm>
                <a:off x="41649092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508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1" name="Oval 500"/>
              <p:cNvSpPr>
                <a:spLocks/>
              </p:cNvSpPr>
              <p:nvPr/>
            </p:nvSpPr>
            <p:spPr>
              <a:xfrm>
                <a:off x="38531419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2" name="Oval 501"/>
              <p:cNvSpPr>
                <a:spLocks/>
              </p:cNvSpPr>
              <p:nvPr/>
            </p:nvSpPr>
            <p:spPr>
              <a:xfrm>
                <a:off x="40084365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03" name="Straight Arrow Connector 502"/>
              <p:cNvCxnSpPr/>
              <p:nvPr/>
            </p:nvCxnSpPr>
            <p:spPr>
              <a:xfrm>
                <a:off x="40603581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Arrow Connector 503"/>
              <p:cNvCxnSpPr/>
              <p:nvPr/>
            </p:nvCxnSpPr>
            <p:spPr>
              <a:xfrm flipH="1">
                <a:off x="39095015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/>
              <p:cNvCxnSpPr/>
              <p:nvPr/>
            </p:nvCxnSpPr>
            <p:spPr>
              <a:xfrm flipH="1">
                <a:off x="40700492" y="24569999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/>
              <p:cNvCxnSpPr>
                <a:stCxn id="502" idx="2"/>
                <a:endCxn id="501" idx="6"/>
              </p:cNvCxnSpPr>
              <p:nvPr/>
            </p:nvCxnSpPr>
            <p:spPr>
              <a:xfrm flipH="1">
                <a:off x="39147546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/>
              <p:cNvCxnSpPr>
                <a:stCxn id="498" idx="4"/>
                <a:endCxn id="501" idx="0"/>
              </p:cNvCxnSpPr>
              <p:nvPr/>
            </p:nvCxnSpPr>
            <p:spPr>
              <a:xfrm>
                <a:off x="38839483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/>
              <p:cNvCxnSpPr/>
              <p:nvPr/>
            </p:nvCxnSpPr>
            <p:spPr>
              <a:xfrm flipV="1">
                <a:off x="40687101" y="24841241"/>
                <a:ext cx="1159377" cy="1171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/>
              <p:cNvCxnSpPr/>
              <p:nvPr/>
            </p:nvCxnSpPr>
            <p:spPr>
              <a:xfrm flipH="1">
                <a:off x="38941578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/>
              <p:cNvCxnSpPr/>
              <p:nvPr/>
            </p:nvCxnSpPr>
            <p:spPr>
              <a:xfrm>
                <a:off x="40697424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Arrow Connector 511"/>
              <p:cNvCxnSpPr>
                <a:stCxn id="499" idx="2"/>
                <a:endCxn id="498" idx="6"/>
              </p:cNvCxnSpPr>
              <p:nvPr/>
            </p:nvCxnSpPr>
            <p:spPr>
              <a:xfrm flipH="1">
                <a:off x="39147546" y="24570000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4" name="Straight Arrow Connector 453"/>
            <p:cNvCxnSpPr>
              <a:stCxn id="498" idx="5"/>
              <a:endCxn id="502" idx="1"/>
            </p:cNvCxnSpPr>
            <p:nvPr/>
          </p:nvCxnSpPr>
          <p:spPr>
            <a:xfrm>
              <a:off x="14745357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8699119" y="7276534"/>
            <a:ext cx="3960000" cy="3636735"/>
            <a:chOff x="9006000" y="10038784"/>
            <a:chExt cx="3960000" cy="3636735"/>
          </a:xfrm>
        </p:grpSpPr>
        <p:sp>
          <p:nvSpPr>
            <p:cNvPr id="593" name="Oval 592"/>
            <p:cNvSpPr>
              <a:spLocks/>
            </p:cNvSpPr>
            <p:nvPr/>
          </p:nvSpPr>
          <p:spPr>
            <a:xfrm>
              <a:off x="10653026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94" name="Oval 593"/>
            <p:cNvSpPr>
              <a:spLocks/>
            </p:cNvSpPr>
            <p:nvPr/>
          </p:nvSpPr>
          <p:spPr>
            <a:xfrm>
              <a:off x="9006000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5" name="Oval 594"/>
            <p:cNvSpPr>
              <a:spLocks/>
            </p:cNvSpPr>
            <p:nvPr/>
          </p:nvSpPr>
          <p:spPr>
            <a:xfrm>
              <a:off x="10653026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6" name="Oval 595"/>
            <p:cNvSpPr>
              <a:spLocks/>
            </p:cNvSpPr>
            <p:nvPr/>
          </p:nvSpPr>
          <p:spPr>
            <a:xfrm>
              <a:off x="12312547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7" name="Oval 596"/>
            <p:cNvSpPr>
              <a:spLocks/>
            </p:cNvSpPr>
            <p:nvPr/>
          </p:nvSpPr>
          <p:spPr>
            <a:xfrm>
              <a:off x="9006000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8" name="Oval 597"/>
            <p:cNvSpPr>
              <a:spLocks/>
            </p:cNvSpPr>
            <p:nvPr/>
          </p:nvSpPr>
          <p:spPr>
            <a:xfrm>
              <a:off x="10653026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99" name="Straight Arrow Connector 598"/>
            <p:cNvCxnSpPr/>
            <p:nvPr/>
          </p:nvCxnSpPr>
          <p:spPr>
            <a:xfrm>
              <a:off x="11210783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Arrow Connector 599"/>
            <p:cNvCxnSpPr/>
            <p:nvPr/>
          </p:nvCxnSpPr>
          <p:spPr>
            <a:xfrm flipH="1">
              <a:off x="9563757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Arrow Connector 600"/>
            <p:cNvCxnSpPr>
              <a:stCxn id="596" idx="2"/>
              <a:endCxn id="595" idx="6"/>
            </p:cNvCxnSpPr>
            <p:nvPr/>
          </p:nvCxnSpPr>
          <p:spPr>
            <a:xfrm flipH="1">
              <a:off x="11306479" y="11725710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/>
            <p:nvPr/>
          </p:nvCxnSpPr>
          <p:spPr>
            <a:xfrm flipH="1">
              <a:off x="9659453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Arrow Connector 602"/>
            <p:cNvCxnSpPr/>
            <p:nvPr/>
          </p:nvCxnSpPr>
          <p:spPr>
            <a:xfrm>
              <a:off x="9332727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Arrow Connector 603"/>
            <p:cNvCxnSpPr>
              <a:stCxn id="598" idx="7"/>
              <a:endCxn id="596" idx="3"/>
            </p:cNvCxnSpPr>
            <p:nvPr/>
          </p:nvCxnSpPr>
          <p:spPr>
            <a:xfrm flipV="1">
              <a:off x="11210783" y="11938968"/>
              <a:ext cx="1197460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/>
            <p:cNvCxnSpPr/>
            <p:nvPr/>
          </p:nvCxnSpPr>
          <p:spPr>
            <a:xfrm flipH="1">
              <a:off x="9659453" y="117257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Arrow Connector 459"/>
            <p:cNvCxnSpPr>
              <a:stCxn id="594" idx="5"/>
              <a:endCxn id="598" idx="1"/>
            </p:cNvCxnSpPr>
            <p:nvPr/>
          </p:nvCxnSpPr>
          <p:spPr>
            <a:xfrm>
              <a:off x="9563757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4" name="TextBox 1233"/>
          <p:cNvSpPr txBox="1"/>
          <p:nvPr/>
        </p:nvSpPr>
        <p:spPr>
          <a:xfrm>
            <a:off x="3945455" y="11065669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(a)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939119" y="7276534"/>
            <a:ext cx="3960000" cy="3636735"/>
            <a:chOff x="25260001" y="5960270"/>
            <a:chExt cx="3960000" cy="3636735"/>
          </a:xfrm>
        </p:grpSpPr>
        <p:cxnSp>
          <p:nvCxnSpPr>
            <p:cNvPr id="431" name="Straight Arrow Connector 430"/>
            <p:cNvCxnSpPr>
              <a:stCxn id="341" idx="5"/>
              <a:endCxn id="345" idx="1"/>
            </p:cNvCxnSpPr>
            <p:nvPr/>
          </p:nvCxnSpPr>
          <p:spPr>
            <a:xfrm>
              <a:off x="25817758" y="7860454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Oval 339"/>
            <p:cNvSpPr>
              <a:spLocks/>
            </p:cNvSpPr>
            <p:nvPr/>
          </p:nvSpPr>
          <p:spPr>
            <a:xfrm>
              <a:off x="26907027" y="5960270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41" name="Oval 340"/>
            <p:cNvSpPr>
              <a:spLocks/>
            </p:cNvSpPr>
            <p:nvPr/>
          </p:nvSpPr>
          <p:spPr>
            <a:xfrm>
              <a:off x="25260001" y="7345602"/>
              <a:ext cx="653453" cy="603187"/>
            </a:xfrm>
            <a:prstGeom prst="ellipse">
              <a:avLst/>
            </a:prstGeom>
            <a:solidFill>
              <a:srgbClr val="F0F0A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2" name="Oval 341"/>
            <p:cNvSpPr>
              <a:spLocks/>
            </p:cNvSpPr>
            <p:nvPr/>
          </p:nvSpPr>
          <p:spPr>
            <a:xfrm>
              <a:off x="26907027" y="7345602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3" name="Oval 342"/>
            <p:cNvSpPr>
              <a:spLocks/>
            </p:cNvSpPr>
            <p:nvPr/>
          </p:nvSpPr>
          <p:spPr>
            <a:xfrm>
              <a:off x="28566548" y="7345602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4" name="Oval 343"/>
            <p:cNvSpPr>
              <a:spLocks/>
            </p:cNvSpPr>
            <p:nvPr/>
          </p:nvSpPr>
          <p:spPr>
            <a:xfrm>
              <a:off x="25260001" y="8993818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5" name="Oval 344"/>
            <p:cNvSpPr>
              <a:spLocks/>
            </p:cNvSpPr>
            <p:nvPr/>
          </p:nvSpPr>
          <p:spPr>
            <a:xfrm>
              <a:off x="26907027" y="8993818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46" name="Straight Arrow Connector 345"/>
            <p:cNvCxnSpPr/>
            <p:nvPr/>
          </p:nvCxnSpPr>
          <p:spPr>
            <a:xfrm>
              <a:off x="27457698" y="6497040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 flipH="1">
              <a:off x="25857741" y="6470650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 flipH="1">
              <a:off x="27562792" y="7551744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5586728" y="794878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 flipH="1">
              <a:off x="25695008" y="6300573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7557226" y="6344813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 flipH="1">
              <a:off x="27551338" y="7729511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 flipV="1">
              <a:off x="27480120" y="786932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/>
            <p:nvPr/>
          </p:nvCxnSpPr>
          <p:spPr>
            <a:xfrm flipV="1">
              <a:off x="27577787" y="795766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/>
            <p:cNvCxnSpPr>
              <a:stCxn id="345" idx="2"/>
              <a:endCxn id="344" idx="6"/>
            </p:cNvCxnSpPr>
            <p:nvPr/>
          </p:nvCxnSpPr>
          <p:spPr>
            <a:xfrm flipH="1">
              <a:off x="25913454" y="9295412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/>
            <p:nvPr/>
          </p:nvCxnSpPr>
          <p:spPr>
            <a:xfrm flipH="1">
              <a:off x="25925949" y="7560000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/>
            <p:nvPr/>
          </p:nvCxnSpPr>
          <p:spPr>
            <a:xfrm flipH="1">
              <a:off x="25913092" y="7729511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2" t="10883" r="14028" b="7963"/>
          <a:stretch/>
        </p:blipFill>
        <p:spPr>
          <a:xfrm>
            <a:off x="34478118" y="6548283"/>
            <a:ext cx="5040000" cy="4212586"/>
          </a:xfrm>
          <a:prstGeom prst="rect">
            <a:avLst/>
          </a:prstGeom>
        </p:spPr>
      </p:pic>
      <p:grpSp>
        <p:nvGrpSpPr>
          <p:cNvPr id="442" name="Group 441"/>
          <p:cNvGrpSpPr/>
          <p:nvPr/>
        </p:nvGrpSpPr>
        <p:grpSpPr>
          <a:xfrm>
            <a:off x="18886519" y="7276534"/>
            <a:ext cx="3960000" cy="3636735"/>
            <a:chOff x="19385681" y="10038784"/>
            <a:chExt cx="3960000" cy="3636735"/>
          </a:xfrm>
        </p:grpSpPr>
        <p:sp>
          <p:nvSpPr>
            <p:cNvPr id="443" name="Oval 442"/>
            <p:cNvSpPr>
              <a:spLocks/>
            </p:cNvSpPr>
            <p:nvPr/>
          </p:nvSpPr>
          <p:spPr>
            <a:xfrm>
              <a:off x="21032707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70" name="Oval 469"/>
            <p:cNvSpPr>
              <a:spLocks/>
            </p:cNvSpPr>
            <p:nvPr/>
          </p:nvSpPr>
          <p:spPr>
            <a:xfrm>
              <a:off x="19385681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3" name="Oval 512"/>
            <p:cNvSpPr>
              <a:spLocks/>
            </p:cNvSpPr>
            <p:nvPr/>
          </p:nvSpPr>
          <p:spPr>
            <a:xfrm>
              <a:off x="21032707" y="114241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4" name="Oval 513"/>
            <p:cNvSpPr>
              <a:spLocks/>
            </p:cNvSpPr>
            <p:nvPr/>
          </p:nvSpPr>
          <p:spPr>
            <a:xfrm>
              <a:off x="22692228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5" name="Oval 514"/>
            <p:cNvSpPr>
              <a:spLocks/>
            </p:cNvSpPr>
            <p:nvPr/>
          </p:nvSpPr>
          <p:spPr>
            <a:xfrm>
              <a:off x="19385681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5" name="Oval 524"/>
            <p:cNvSpPr>
              <a:spLocks/>
            </p:cNvSpPr>
            <p:nvPr/>
          </p:nvSpPr>
          <p:spPr>
            <a:xfrm>
              <a:off x="21032707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30" name="Straight Arrow Connector 529"/>
            <p:cNvCxnSpPr/>
            <p:nvPr/>
          </p:nvCxnSpPr>
          <p:spPr>
            <a:xfrm>
              <a:off x="21590464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Arrow Connector 548"/>
            <p:cNvCxnSpPr/>
            <p:nvPr/>
          </p:nvCxnSpPr>
          <p:spPr>
            <a:xfrm flipH="1">
              <a:off x="19943438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Arrow Connector 551"/>
            <p:cNvCxnSpPr/>
            <p:nvPr/>
          </p:nvCxnSpPr>
          <p:spPr>
            <a:xfrm flipH="1">
              <a:off x="21686160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Arrow Connector 552"/>
            <p:cNvCxnSpPr/>
            <p:nvPr/>
          </p:nvCxnSpPr>
          <p:spPr>
            <a:xfrm flipH="1">
              <a:off x="20039134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Arrow Connector 553"/>
            <p:cNvCxnSpPr/>
            <p:nvPr/>
          </p:nvCxnSpPr>
          <p:spPr>
            <a:xfrm>
              <a:off x="19712408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/>
            <p:cNvCxnSpPr/>
            <p:nvPr/>
          </p:nvCxnSpPr>
          <p:spPr>
            <a:xfrm flipV="1">
              <a:off x="21590464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/>
            <p:cNvCxnSpPr/>
            <p:nvPr/>
          </p:nvCxnSpPr>
          <p:spPr>
            <a:xfrm flipH="1">
              <a:off x="20039134" y="11725710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/>
            <p:cNvCxnSpPr/>
            <p:nvPr/>
          </p:nvCxnSpPr>
          <p:spPr>
            <a:xfrm flipH="1">
              <a:off x="21680659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/>
            <p:cNvCxnSpPr/>
            <p:nvPr/>
          </p:nvCxnSpPr>
          <p:spPr>
            <a:xfrm flipV="1">
              <a:off x="21688131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Arrow Connector 559"/>
            <p:cNvCxnSpPr/>
            <p:nvPr/>
          </p:nvCxnSpPr>
          <p:spPr>
            <a:xfrm>
              <a:off x="19943438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0" name="TextBox 569"/>
          <p:cNvSpPr txBox="1"/>
          <p:nvPr/>
        </p:nvSpPr>
        <p:spPr>
          <a:xfrm>
            <a:off x="9295268" y="6493669"/>
            <a:ext cx="2260103" cy="72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14481168" y="6493669"/>
            <a:ext cx="2260103" cy="72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7" name="TextBox 586"/>
          <p:cNvSpPr txBox="1"/>
          <p:nvPr/>
        </p:nvSpPr>
        <p:spPr>
          <a:xfrm>
            <a:off x="19482668" y="6493669"/>
            <a:ext cx="2260103" cy="72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9" name="TextBox 588"/>
          <p:cNvSpPr txBox="1"/>
          <p:nvPr/>
        </p:nvSpPr>
        <p:spPr>
          <a:xfrm>
            <a:off x="24569186" y="6504621"/>
            <a:ext cx="2192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4000" baseline="-25000" dirty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0" name="TextBox 589"/>
          <p:cNvSpPr txBox="1"/>
          <p:nvPr/>
        </p:nvSpPr>
        <p:spPr>
          <a:xfrm>
            <a:off x="29674586" y="6504621"/>
            <a:ext cx="2192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4000" baseline="-25000" dirty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265319" y="1780846"/>
            <a:ext cx="4320000" cy="3950216"/>
            <a:chOff x="9431719" y="1780846"/>
            <a:chExt cx="4320000" cy="395021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719" y="2410431"/>
              <a:ext cx="4320000" cy="3320631"/>
            </a:xfrm>
            <a:prstGeom prst="rect">
              <a:avLst/>
            </a:prstGeom>
          </p:spPr>
        </p:pic>
        <p:cxnSp>
          <p:nvCxnSpPr>
            <p:cNvPr id="591" name="Straight Arrow Connector 590"/>
            <p:cNvCxnSpPr/>
            <p:nvPr/>
          </p:nvCxnSpPr>
          <p:spPr>
            <a:xfrm flipH="1" flipV="1">
              <a:off x="12017829" y="1881051"/>
              <a:ext cx="11822" cy="68377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7" name="TextBox 626"/>
            <p:cNvSpPr txBox="1"/>
            <p:nvPr/>
          </p:nvSpPr>
          <p:spPr>
            <a:xfrm>
              <a:off x="12167045" y="1780846"/>
              <a:ext cx="681204" cy="72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z="4000" baseline="-25000" dirty="0" smtClean="0">
                  <a:latin typeface="Arial" charset="0"/>
                  <a:ea typeface="Arial" charset="0"/>
                  <a:cs typeface="Arial" charset="0"/>
                </a:rPr>
                <a:t>1</a:t>
              </a:r>
              <a:endParaRPr lang="en-US" sz="40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3347319" y="2410431"/>
            <a:ext cx="4527800" cy="3320631"/>
            <a:chOff x="14513719" y="2410431"/>
            <a:chExt cx="4527800" cy="332063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3719" y="2410431"/>
              <a:ext cx="4320000" cy="3320631"/>
            </a:xfrm>
            <a:prstGeom prst="rect">
              <a:avLst/>
            </a:prstGeom>
          </p:spPr>
        </p:pic>
        <p:cxnSp>
          <p:nvCxnSpPr>
            <p:cNvPr id="606" name="Straight Arrow Connector 605"/>
            <p:cNvCxnSpPr/>
            <p:nvPr/>
          </p:nvCxnSpPr>
          <p:spPr>
            <a:xfrm flipH="1">
              <a:off x="17739360" y="4306980"/>
              <a:ext cx="436914" cy="604654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8" name="TextBox 627"/>
            <p:cNvSpPr txBox="1"/>
            <p:nvPr/>
          </p:nvSpPr>
          <p:spPr>
            <a:xfrm>
              <a:off x="18360315" y="4045418"/>
              <a:ext cx="681204" cy="72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z="4000" baseline="-25000" smtClean="0"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40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8452719" y="2410431"/>
            <a:ext cx="4320000" cy="3320631"/>
            <a:chOff x="19542919" y="2410431"/>
            <a:chExt cx="4320000" cy="332063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2919" y="2410431"/>
              <a:ext cx="4320000" cy="3320631"/>
            </a:xfrm>
            <a:prstGeom prst="rect">
              <a:avLst/>
            </a:prstGeom>
          </p:spPr>
        </p:pic>
        <p:cxnSp>
          <p:nvCxnSpPr>
            <p:cNvPr id="608" name="Straight Arrow Connector 607"/>
            <p:cNvCxnSpPr/>
            <p:nvPr/>
          </p:nvCxnSpPr>
          <p:spPr>
            <a:xfrm>
              <a:off x="22314095" y="3912840"/>
              <a:ext cx="6634" cy="627688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9" name="TextBox 628"/>
            <p:cNvSpPr txBox="1"/>
            <p:nvPr/>
          </p:nvSpPr>
          <p:spPr>
            <a:xfrm>
              <a:off x="21599232" y="3937954"/>
              <a:ext cx="681204" cy="72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z="4000" baseline="-25000" dirty="0" smtClean="0"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40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3505319" y="2410431"/>
            <a:ext cx="4320000" cy="3320631"/>
            <a:chOff x="24671719" y="2410431"/>
            <a:chExt cx="4320000" cy="332063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71719" y="2410431"/>
              <a:ext cx="4320000" cy="3320631"/>
            </a:xfrm>
            <a:prstGeom prst="rect">
              <a:avLst/>
            </a:prstGeom>
          </p:spPr>
        </p:pic>
        <p:cxnSp>
          <p:nvCxnSpPr>
            <p:cNvPr id="609" name="Straight Arrow Connector 608"/>
            <p:cNvCxnSpPr/>
            <p:nvPr/>
          </p:nvCxnSpPr>
          <p:spPr>
            <a:xfrm flipH="1" flipV="1">
              <a:off x="24936200" y="3720549"/>
              <a:ext cx="796868" cy="6487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0" name="TextBox 629"/>
            <p:cNvSpPr txBox="1"/>
            <p:nvPr/>
          </p:nvSpPr>
          <p:spPr>
            <a:xfrm>
              <a:off x="24711010" y="3750318"/>
              <a:ext cx="681204" cy="72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z="4000" baseline="-25000" dirty="0" smtClean="0"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40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8610719" y="2410431"/>
            <a:ext cx="4320000" cy="3320631"/>
            <a:chOff x="29677519" y="2410431"/>
            <a:chExt cx="4320000" cy="332063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7519" y="2410431"/>
              <a:ext cx="4320000" cy="3320631"/>
            </a:xfrm>
            <a:prstGeom prst="rect">
              <a:avLst/>
            </a:prstGeom>
          </p:spPr>
        </p:pic>
        <p:cxnSp>
          <p:nvCxnSpPr>
            <p:cNvPr id="626" name="Straight Arrow Connector 625"/>
            <p:cNvCxnSpPr/>
            <p:nvPr/>
          </p:nvCxnSpPr>
          <p:spPr>
            <a:xfrm flipV="1">
              <a:off x="32277747" y="4306980"/>
              <a:ext cx="319719" cy="571326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1" name="TextBox 630"/>
            <p:cNvSpPr txBox="1"/>
            <p:nvPr/>
          </p:nvSpPr>
          <p:spPr>
            <a:xfrm>
              <a:off x="32514992" y="4296218"/>
              <a:ext cx="681204" cy="72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z="4000" baseline="-25000" dirty="0" smtClean="0"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40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46" name="Group 445"/>
          <p:cNvGrpSpPr>
            <a:grpSpLocks noChangeAspect="1"/>
          </p:cNvGrpSpPr>
          <p:nvPr/>
        </p:nvGrpSpPr>
        <p:grpSpPr>
          <a:xfrm>
            <a:off x="7350919" y="4283869"/>
            <a:ext cx="2285003" cy="1865530"/>
            <a:chOff x="542590" y="4745672"/>
            <a:chExt cx="2747250" cy="2242919"/>
          </a:xfrm>
        </p:grpSpPr>
        <p:cxnSp>
          <p:nvCxnSpPr>
            <p:cNvPr id="448" name="Straight Arrow Connector 447"/>
            <p:cNvCxnSpPr/>
            <p:nvPr/>
          </p:nvCxnSpPr>
          <p:spPr>
            <a:xfrm>
              <a:off x="1854479" y="6203424"/>
              <a:ext cx="1225040" cy="5737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/>
            <p:cNvCxnSpPr/>
            <p:nvPr/>
          </p:nvCxnSpPr>
          <p:spPr>
            <a:xfrm flipV="1">
              <a:off x="1895416" y="5298871"/>
              <a:ext cx="0" cy="880267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" name="TextBox 449"/>
            <p:cNvSpPr txBox="1"/>
            <p:nvPr/>
          </p:nvSpPr>
          <p:spPr>
            <a:xfrm>
              <a:off x="2466504" y="6211510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+x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999466" y="4745672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+y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53" name="Straight Arrow Connector 452"/>
            <p:cNvCxnSpPr/>
            <p:nvPr/>
          </p:nvCxnSpPr>
          <p:spPr>
            <a:xfrm flipH="1">
              <a:off x="1080374" y="6202163"/>
              <a:ext cx="813370" cy="58461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TextBox 454"/>
            <p:cNvSpPr txBox="1"/>
            <p:nvPr/>
          </p:nvSpPr>
          <p:spPr>
            <a:xfrm>
              <a:off x="542590" y="5845050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32" name="TextBox 631"/>
          <p:cNvSpPr txBox="1"/>
          <p:nvPr/>
        </p:nvSpPr>
        <p:spPr>
          <a:xfrm>
            <a:off x="19989167" y="5404783"/>
            <a:ext cx="1845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3 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-d</a:t>
            </a:r>
            <a:r>
              <a:rPr lang="en-US" sz="4000" baseline="-25000" smtClean="0">
                <a:latin typeface="Arial" charset="0"/>
                <a:ea typeface="Arial" charset="0"/>
                <a:cs typeface="Arial" charset="0"/>
              </a:rPr>
              <a:t>1</a:t>
            </a:r>
            <a:endParaRPr lang="en-US" sz="40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3" name="TextBox 632"/>
          <p:cNvSpPr txBox="1"/>
          <p:nvPr/>
        </p:nvSpPr>
        <p:spPr>
          <a:xfrm>
            <a:off x="30270542" y="5404783"/>
            <a:ext cx="1845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4000" baseline="-25000" dirty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-d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endParaRPr lang="en-US" sz="4000" baseline="-25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1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roup 657"/>
          <p:cNvGrpSpPr/>
          <p:nvPr/>
        </p:nvGrpSpPr>
        <p:grpSpPr>
          <a:xfrm>
            <a:off x="3083719" y="3674270"/>
            <a:ext cx="37543200" cy="18385519"/>
            <a:chOff x="1483519" y="1386000"/>
            <a:chExt cx="37543200" cy="18385519"/>
          </a:xfrm>
        </p:grpSpPr>
        <p:sp>
          <p:nvSpPr>
            <p:cNvPr id="659" name="TextBox 658"/>
            <p:cNvSpPr txBox="1"/>
            <p:nvPr/>
          </p:nvSpPr>
          <p:spPr>
            <a:xfrm>
              <a:off x="7559585" y="5522119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DBGs</a:t>
              </a: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+x</a:t>
              </a:r>
            </a:p>
          </p:txBody>
        </p:sp>
        <p:sp>
          <p:nvSpPr>
            <p:cNvPr id="660" name="TextBox 659"/>
            <p:cNvSpPr txBox="1"/>
            <p:nvPr/>
          </p:nvSpPr>
          <p:spPr>
            <a:xfrm>
              <a:off x="7559585" y="9865519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DBGs</a:t>
              </a: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+y</a:t>
              </a:r>
            </a:p>
          </p:txBody>
        </p:sp>
        <p:sp>
          <p:nvSpPr>
            <p:cNvPr id="662" name="TextBox 661"/>
            <p:cNvSpPr txBox="1"/>
            <p:nvPr/>
          </p:nvSpPr>
          <p:spPr>
            <a:xfrm>
              <a:off x="7334267" y="14513719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DBGs</a:t>
              </a: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+z</a:t>
              </a:r>
            </a:p>
          </p:txBody>
        </p:sp>
        <p:sp>
          <p:nvSpPr>
            <p:cNvPr id="663" name="Rounded Rectangle 662"/>
            <p:cNvSpPr/>
            <p:nvPr/>
          </p:nvSpPr>
          <p:spPr>
            <a:xfrm>
              <a:off x="7096024" y="1386000"/>
              <a:ext cx="27000000" cy="17280000"/>
            </a:xfrm>
            <a:prstGeom prst="roundRect">
              <a:avLst>
                <a:gd name="adj" fmla="val 2366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</a:t>
              </a:r>
            </a:p>
          </p:txBody>
        </p:sp>
        <p:sp>
          <p:nvSpPr>
            <p:cNvPr id="664" name="TextBox 663"/>
            <p:cNvSpPr txBox="1"/>
            <p:nvPr/>
          </p:nvSpPr>
          <p:spPr>
            <a:xfrm>
              <a:off x="3119177" y="186042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(a)</a:t>
              </a:r>
            </a:p>
          </p:txBody>
        </p:sp>
        <p:sp>
          <p:nvSpPr>
            <p:cNvPr id="665" name="TextBox 664"/>
            <p:cNvSpPr txBox="1"/>
            <p:nvPr/>
          </p:nvSpPr>
          <p:spPr>
            <a:xfrm>
              <a:off x="10281977" y="186042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(b)</a:t>
              </a:r>
            </a:p>
          </p:txBody>
        </p:sp>
        <p:sp>
          <p:nvSpPr>
            <p:cNvPr id="666" name="TextBox 665"/>
            <p:cNvSpPr txBox="1"/>
            <p:nvPr/>
          </p:nvSpPr>
          <p:spPr>
            <a:xfrm>
              <a:off x="15483615" y="18604200"/>
              <a:ext cx="100860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(c)</a:t>
              </a:r>
            </a:p>
          </p:txBody>
        </p:sp>
        <p:sp>
          <p:nvSpPr>
            <p:cNvPr id="667" name="TextBox 666"/>
            <p:cNvSpPr txBox="1"/>
            <p:nvPr/>
          </p:nvSpPr>
          <p:spPr>
            <a:xfrm>
              <a:off x="20661658" y="186042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(d)</a:t>
              </a:r>
            </a:p>
          </p:txBody>
        </p:sp>
        <p:sp>
          <p:nvSpPr>
            <p:cNvPr id="668" name="TextBox 667"/>
            <p:cNvSpPr txBox="1"/>
            <p:nvPr/>
          </p:nvSpPr>
          <p:spPr>
            <a:xfrm>
              <a:off x="25902977" y="186042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>
                  <a:latin typeface="Arial" charset="0"/>
                  <a:ea typeface="Arial" charset="0"/>
                  <a:cs typeface="Arial" charset="0"/>
                </a:rPr>
                <a:t>(e)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69" name="TextBox 668"/>
            <p:cNvSpPr txBox="1"/>
            <p:nvPr/>
          </p:nvSpPr>
          <p:spPr>
            <a:xfrm>
              <a:off x="31182243" y="18604200"/>
              <a:ext cx="85151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>
                  <a:latin typeface="Arial" charset="0"/>
                  <a:ea typeface="Arial" charset="0"/>
                  <a:cs typeface="Arial" charset="0"/>
                </a:rPr>
                <a:t>(f)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70" name="TextBox 669"/>
            <p:cNvSpPr txBox="1"/>
            <p:nvPr/>
          </p:nvSpPr>
          <p:spPr>
            <a:xfrm>
              <a:off x="36342377" y="188328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(g)</a:t>
              </a:r>
            </a:p>
          </p:txBody>
        </p:sp>
        <p:grpSp>
          <p:nvGrpSpPr>
            <p:cNvPr id="672" name="Group 671"/>
            <p:cNvGrpSpPr/>
            <p:nvPr/>
          </p:nvGrpSpPr>
          <p:grpSpPr>
            <a:xfrm>
              <a:off x="8646319" y="1635919"/>
              <a:ext cx="4320000" cy="3352713"/>
              <a:chOff x="8646319" y="1371746"/>
              <a:chExt cx="4320000" cy="3352713"/>
            </a:xfrm>
          </p:grpSpPr>
          <p:pic>
            <p:nvPicPr>
              <p:cNvPr id="1072" name="Picture 107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6319" y="1371746"/>
                <a:ext cx="4320000" cy="3352713"/>
              </a:xfrm>
              <a:prstGeom prst="rect">
                <a:avLst/>
              </a:prstGeom>
            </p:spPr>
          </p:pic>
          <p:sp>
            <p:nvSpPr>
              <p:cNvPr id="1073" name="TextBox 1072"/>
              <p:cNvSpPr txBox="1"/>
              <p:nvPr/>
            </p:nvSpPr>
            <p:spPr>
              <a:xfrm>
                <a:off x="10905972" y="137574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P1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74" name="TextBox 1073"/>
              <p:cNvSpPr txBox="1"/>
              <p:nvPr/>
            </p:nvSpPr>
            <p:spPr>
              <a:xfrm>
                <a:off x="12283721" y="2095512"/>
                <a:ext cx="615874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R1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74" name="Group 673"/>
            <p:cNvGrpSpPr/>
            <p:nvPr/>
          </p:nvGrpSpPr>
          <p:grpSpPr>
            <a:xfrm>
              <a:off x="13827919" y="1635919"/>
              <a:ext cx="4320000" cy="3352713"/>
              <a:chOff x="13751719" y="1371746"/>
              <a:chExt cx="4320000" cy="3352713"/>
            </a:xfrm>
          </p:grpSpPr>
          <p:pic>
            <p:nvPicPr>
              <p:cNvPr id="1068" name="Picture 106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51719" y="1371746"/>
                <a:ext cx="4320000" cy="3352713"/>
              </a:xfrm>
              <a:prstGeom prst="rect">
                <a:avLst/>
              </a:prstGeom>
            </p:spPr>
          </p:pic>
          <p:sp>
            <p:nvSpPr>
              <p:cNvPr id="1069" name="TextBox 1068"/>
              <p:cNvSpPr txBox="1"/>
              <p:nvPr/>
            </p:nvSpPr>
            <p:spPr>
              <a:xfrm>
                <a:off x="16181219" y="2665464"/>
                <a:ext cx="615874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R2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70" name="TextBox 1069"/>
              <p:cNvSpPr txBox="1"/>
              <p:nvPr/>
            </p:nvSpPr>
            <p:spPr>
              <a:xfrm>
                <a:off x="16061337" y="137574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P1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71" name="TextBox 1070"/>
              <p:cNvSpPr txBox="1"/>
              <p:nvPr/>
            </p:nvSpPr>
            <p:spPr>
              <a:xfrm>
                <a:off x="14451055" y="2304527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P2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80" name="Group 679"/>
            <p:cNvGrpSpPr/>
            <p:nvPr/>
          </p:nvGrpSpPr>
          <p:grpSpPr>
            <a:xfrm>
              <a:off x="19026000" y="1635919"/>
              <a:ext cx="4320000" cy="3352713"/>
              <a:chOff x="19109119" y="1371746"/>
              <a:chExt cx="4320000" cy="3352713"/>
            </a:xfrm>
          </p:grpSpPr>
          <p:pic>
            <p:nvPicPr>
              <p:cNvPr id="1063" name="Picture 106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9119" y="1371746"/>
                <a:ext cx="4320000" cy="3352713"/>
              </a:xfrm>
              <a:prstGeom prst="rect">
                <a:avLst/>
              </a:prstGeom>
            </p:spPr>
          </p:pic>
          <p:sp>
            <p:nvSpPr>
              <p:cNvPr id="1064" name="TextBox 1063"/>
              <p:cNvSpPr txBox="1"/>
              <p:nvPr/>
            </p:nvSpPr>
            <p:spPr>
              <a:xfrm>
                <a:off x="21441041" y="2652373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P3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65" name="TextBox 1064"/>
              <p:cNvSpPr txBox="1"/>
              <p:nvPr/>
            </p:nvSpPr>
            <p:spPr>
              <a:xfrm>
                <a:off x="21315549" y="137574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P1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66" name="TextBox 1065"/>
              <p:cNvSpPr txBox="1"/>
              <p:nvPr/>
            </p:nvSpPr>
            <p:spPr>
              <a:xfrm>
                <a:off x="22693298" y="2282923"/>
                <a:ext cx="615874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R3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67" name="TextBox 1066"/>
              <p:cNvSpPr txBox="1"/>
              <p:nvPr/>
            </p:nvSpPr>
            <p:spPr>
              <a:xfrm>
                <a:off x="19841445" y="2304527"/>
                <a:ext cx="615874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P2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85" name="Group 684"/>
            <p:cNvGrpSpPr/>
            <p:nvPr/>
          </p:nvGrpSpPr>
          <p:grpSpPr>
            <a:xfrm>
              <a:off x="24267319" y="1635919"/>
              <a:ext cx="4320000" cy="3352713"/>
              <a:chOff x="24366919" y="1371746"/>
              <a:chExt cx="4320000" cy="3352713"/>
            </a:xfrm>
          </p:grpSpPr>
          <p:pic>
            <p:nvPicPr>
              <p:cNvPr id="1057" name="Picture 105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6919" y="1371746"/>
                <a:ext cx="4320000" cy="3352713"/>
              </a:xfrm>
              <a:prstGeom prst="rect">
                <a:avLst/>
              </a:prstGeom>
            </p:spPr>
          </p:pic>
          <p:sp>
            <p:nvSpPr>
              <p:cNvPr id="1058" name="TextBox 1057"/>
              <p:cNvSpPr txBox="1"/>
              <p:nvPr/>
            </p:nvSpPr>
            <p:spPr>
              <a:xfrm>
                <a:off x="26819182" y="2652373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P3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59" name="TextBox 1058"/>
              <p:cNvSpPr txBox="1"/>
              <p:nvPr/>
            </p:nvSpPr>
            <p:spPr>
              <a:xfrm>
                <a:off x="26693690" y="137574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P1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60" name="TextBox 1059"/>
              <p:cNvSpPr txBox="1"/>
              <p:nvPr/>
            </p:nvSpPr>
            <p:spPr>
              <a:xfrm>
                <a:off x="27772519" y="2095512"/>
                <a:ext cx="604653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P4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61" name="TextBox 1060"/>
              <p:cNvSpPr txBox="1"/>
              <p:nvPr/>
            </p:nvSpPr>
            <p:spPr>
              <a:xfrm>
                <a:off x="25029319" y="2304527"/>
                <a:ext cx="604653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P2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62" name="TextBox 1061"/>
              <p:cNvSpPr txBox="1"/>
              <p:nvPr/>
            </p:nvSpPr>
            <p:spPr>
              <a:xfrm>
                <a:off x="26787035" y="3505463"/>
                <a:ext cx="615874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R4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89" name="Group 688"/>
            <p:cNvGrpSpPr/>
            <p:nvPr/>
          </p:nvGrpSpPr>
          <p:grpSpPr>
            <a:xfrm>
              <a:off x="34706719" y="1635919"/>
              <a:ext cx="4320000" cy="3352713"/>
              <a:chOff x="29459411" y="1371746"/>
              <a:chExt cx="4320000" cy="3352713"/>
            </a:xfrm>
          </p:grpSpPr>
          <p:pic>
            <p:nvPicPr>
              <p:cNvPr id="1050" name="Picture 10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59411" y="1371746"/>
                <a:ext cx="4320000" cy="3352713"/>
              </a:xfrm>
              <a:prstGeom prst="rect">
                <a:avLst/>
              </a:prstGeom>
            </p:spPr>
          </p:pic>
          <p:sp>
            <p:nvSpPr>
              <p:cNvPr id="1051" name="TextBox 1050"/>
              <p:cNvSpPr txBox="1"/>
              <p:nvPr/>
            </p:nvSpPr>
            <p:spPr>
              <a:xfrm>
                <a:off x="31579315" y="2652373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P3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52" name="TextBox 1051"/>
              <p:cNvSpPr txBox="1"/>
              <p:nvPr/>
            </p:nvSpPr>
            <p:spPr>
              <a:xfrm>
                <a:off x="31453823" y="137574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P1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53" name="TextBox 1052"/>
              <p:cNvSpPr txBox="1"/>
              <p:nvPr/>
            </p:nvSpPr>
            <p:spPr>
              <a:xfrm>
                <a:off x="32837182" y="2370530"/>
                <a:ext cx="604653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P2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54" name="TextBox 1053"/>
              <p:cNvSpPr txBox="1"/>
              <p:nvPr/>
            </p:nvSpPr>
            <p:spPr>
              <a:xfrm>
                <a:off x="30139666" y="2304527"/>
                <a:ext cx="604653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P5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55" name="TextBox 1054"/>
              <p:cNvSpPr txBox="1"/>
              <p:nvPr/>
            </p:nvSpPr>
            <p:spPr>
              <a:xfrm>
                <a:off x="31552779" y="349237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P4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56" name="TextBox 1055"/>
              <p:cNvSpPr txBox="1"/>
              <p:nvPr/>
            </p:nvSpPr>
            <p:spPr>
              <a:xfrm>
                <a:off x="30602411" y="3959912"/>
                <a:ext cx="604654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90" name="Group 689"/>
            <p:cNvGrpSpPr/>
            <p:nvPr/>
          </p:nvGrpSpPr>
          <p:grpSpPr>
            <a:xfrm>
              <a:off x="1483519" y="1635919"/>
              <a:ext cx="4320000" cy="3352713"/>
              <a:chOff x="1403755" y="1371746"/>
              <a:chExt cx="4320000" cy="3352713"/>
            </a:xfrm>
          </p:grpSpPr>
          <p:pic>
            <p:nvPicPr>
              <p:cNvPr id="1040" name="Picture 103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3755" y="1371746"/>
                <a:ext cx="4320000" cy="3352713"/>
              </a:xfrm>
              <a:prstGeom prst="rect">
                <a:avLst/>
              </a:prstGeom>
            </p:spPr>
          </p:pic>
          <p:sp>
            <p:nvSpPr>
              <p:cNvPr id="1041" name="TextBox 1040"/>
              <p:cNvSpPr txBox="1"/>
              <p:nvPr/>
            </p:nvSpPr>
            <p:spPr>
              <a:xfrm>
                <a:off x="3564165" y="2652373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P3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44" name="TextBox 1043"/>
              <p:cNvSpPr txBox="1"/>
              <p:nvPr/>
            </p:nvSpPr>
            <p:spPr>
              <a:xfrm>
                <a:off x="3438673" y="137574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P1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45" name="TextBox 1044"/>
              <p:cNvSpPr txBox="1"/>
              <p:nvPr/>
            </p:nvSpPr>
            <p:spPr>
              <a:xfrm>
                <a:off x="4822032" y="2095512"/>
                <a:ext cx="604653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P4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46" name="TextBox 1045"/>
              <p:cNvSpPr txBox="1"/>
              <p:nvPr/>
            </p:nvSpPr>
            <p:spPr>
              <a:xfrm>
                <a:off x="2098066" y="2304527"/>
                <a:ext cx="604653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P2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47" name="TextBox 1046"/>
              <p:cNvSpPr txBox="1"/>
              <p:nvPr/>
            </p:nvSpPr>
            <p:spPr>
              <a:xfrm>
                <a:off x="3537628" y="349237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P5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49" name="TextBox 1048"/>
              <p:cNvSpPr txBox="1"/>
              <p:nvPr/>
            </p:nvSpPr>
            <p:spPr>
              <a:xfrm>
                <a:off x="2561057" y="395991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P6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91" name="Group 690"/>
            <p:cNvGrpSpPr/>
            <p:nvPr/>
          </p:nvGrpSpPr>
          <p:grpSpPr>
            <a:xfrm>
              <a:off x="29448000" y="1635919"/>
              <a:ext cx="4320000" cy="3352713"/>
              <a:chOff x="36078319" y="1371746"/>
              <a:chExt cx="4320000" cy="3352713"/>
            </a:xfrm>
          </p:grpSpPr>
          <p:pic>
            <p:nvPicPr>
              <p:cNvPr id="1032" name="Picture 103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78319" y="1371746"/>
                <a:ext cx="4320000" cy="3352713"/>
              </a:xfrm>
              <a:prstGeom prst="rect">
                <a:avLst/>
              </a:prstGeom>
            </p:spPr>
          </p:pic>
          <p:sp>
            <p:nvSpPr>
              <p:cNvPr id="1033" name="TextBox 1032"/>
              <p:cNvSpPr txBox="1"/>
              <p:nvPr/>
            </p:nvSpPr>
            <p:spPr>
              <a:xfrm>
                <a:off x="38105525" y="2652373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P3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34" name="TextBox 1033"/>
              <p:cNvSpPr txBox="1"/>
              <p:nvPr/>
            </p:nvSpPr>
            <p:spPr>
              <a:xfrm>
                <a:off x="37980033" y="137574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P1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35" name="TextBox 1034"/>
              <p:cNvSpPr txBox="1"/>
              <p:nvPr/>
            </p:nvSpPr>
            <p:spPr>
              <a:xfrm>
                <a:off x="39363392" y="2095512"/>
                <a:ext cx="604653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P2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36" name="TextBox 1035"/>
              <p:cNvSpPr txBox="1"/>
              <p:nvPr/>
            </p:nvSpPr>
            <p:spPr>
              <a:xfrm>
                <a:off x="36764119" y="2304527"/>
                <a:ext cx="604653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P5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37" name="TextBox 1036"/>
              <p:cNvSpPr txBox="1"/>
              <p:nvPr/>
            </p:nvSpPr>
            <p:spPr>
              <a:xfrm>
                <a:off x="38078988" y="349237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P4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39" name="TextBox 1038"/>
              <p:cNvSpPr txBox="1"/>
              <p:nvPr/>
            </p:nvSpPr>
            <p:spPr>
              <a:xfrm>
                <a:off x="37213648" y="395991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P6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96" name="Right Arrow 695"/>
            <p:cNvSpPr/>
            <p:nvPr/>
          </p:nvSpPr>
          <p:spPr>
            <a:xfrm>
              <a:off x="6070956" y="2679569"/>
              <a:ext cx="746563" cy="748011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ight Arrow 696"/>
            <p:cNvSpPr/>
            <p:nvPr/>
          </p:nvSpPr>
          <p:spPr>
            <a:xfrm>
              <a:off x="34249519" y="2679569"/>
              <a:ext cx="746563" cy="748011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8" name="Group 697"/>
            <p:cNvGrpSpPr/>
            <p:nvPr/>
          </p:nvGrpSpPr>
          <p:grpSpPr>
            <a:xfrm>
              <a:off x="2119627" y="5369719"/>
              <a:ext cx="3733800" cy="3429000"/>
              <a:chOff x="2362446" y="10172684"/>
              <a:chExt cx="3733800" cy="3429000"/>
            </a:xfrm>
          </p:grpSpPr>
          <p:sp>
            <p:nvSpPr>
              <p:cNvPr id="1017" name="Oval 1016"/>
              <p:cNvSpPr>
                <a:spLocks/>
              </p:cNvSpPr>
              <p:nvPr/>
            </p:nvSpPr>
            <p:spPr>
              <a:xfrm>
                <a:off x="3915392" y="10172684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018" name="Oval 1017"/>
              <p:cNvSpPr>
                <a:spLocks/>
              </p:cNvSpPr>
              <p:nvPr/>
            </p:nvSpPr>
            <p:spPr>
              <a:xfrm>
                <a:off x="2362446" y="11478884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19" name="Oval 1018"/>
              <p:cNvSpPr>
                <a:spLocks/>
              </p:cNvSpPr>
              <p:nvPr/>
            </p:nvSpPr>
            <p:spPr>
              <a:xfrm>
                <a:off x="3915392" y="11478884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0" name="Oval 1019"/>
              <p:cNvSpPr>
                <a:spLocks/>
              </p:cNvSpPr>
              <p:nvPr/>
            </p:nvSpPr>
            <p:spPr>
              <a:xfrm>
                <a:off x="5480119" y="11478884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1" name="Oval 1020"/>
              <p:cNvSpPr>
                <a:spLocks/>
              </p:cNvSpPr>
              <p:nvPr/>
            </p:nvSpPr>
            <p:spPr>
              <a:xfrm>
                <a:off x="2362446" y="13032952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3" name="Oval 1022"/>
              <p:cNvSpPr>
                <a:spLocks/>
              </p:cNvSpPr>
              <p:nvPr/>
            </p:nvSpPr>
            <p:spPr>
              <a:xfrm>
                <a:off x="3915392" y="13032952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24" name="Straight Arrow Connector 1023"/>
              <p:cNvCxnSpPr/>
              <p:nvPr/>
            </p:nvCxnSpPr>
            <p:spPr>
              <a:xfrm>
                <a:off x="4531519" y="10457050"/>
                <a:ext cx="1256664" cy="10218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Arrow Connector 1024"/>
              <p:cNvCxnSpPr/>
              <p:nvPr/>
            </p:nvCxnSpPr>
            <p:spPr>
              <a:xfrm flipH="1">
                <a:off x="2888343" y="10457050"/>
                <a:ext cx="1027049" cy="110512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Arrow Connector 1025"/>
              <p:cNvCxnSpPr/>
              <p:nvPr/>
            </p:nvCxnSpPr>
            <p:spPr>
              <a:xfrm flipH="1">
                <a:off x="4531519" y="1176325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Arrow Connector 1026"/>
              <p:cNvCxnSpPr/>
              <p:nvPr/>
            </p:nvCxnSpPr>
            <p:spPr>
              <a:xfrm flipH="1">
                <a:off x="2978573" y="11763250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Arrow Connector 1027"/>
              <p:cNvCxnSpPr/>
              <p:nvPr/>
            </p:nvCxnSpPr>
            <p:spPr>
              <a:xfrm flipH="1">
                <a:off x="2978573" y="13317318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/>
              <p:cNvCxnSpPr/>
              <p:nvPr/>
            </p:nvCxnSpPr>
            <p:spPr>
              <a:xfrm>
                <a:off x="2670510" y="12047616"/>
                <a:ext cx="0" cy="9853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Arrow Connector 1030"/>
              <p:cNvCxnSpPr/>
              <p:nvPr/>
            </p:nvCxnSpPr>
            <p:spPr>
              <a:xfrm flipV="1">
                <a:off x="4441289" y="12047616"/>
                <a:ext cx="1346894" cy="10686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2" name="Group 701"/>
            <p:cNvGrpSpPr>
              <a:grpSpLocks noChangeAspect="1"/>
            </p:cNvGrpSpPr>
            <p:nvPr/>
          </p:nvGrpSpPr>
          <p:grpSpPr>
            <a:xfrm>
              <a:off x="29808000" y="14763184"/>
              <a:ext cx="3960000" cy="3636735"/>
              <a:chOff x="38531419" y="22979433"/>
              <a:chExt cx="3733800" cy="3429000"/>
            </a:xfrm>
          </p:grpSpPr>
          <p:sp>
            <p:nvSpPr>
              <p:cNvPr id="995" name="Oval 994"/>
              <p:cNvSpPr>
                <a:spLocks/>
              </p:cNvSpPr>
              <p:nvPr/>
            </p:nvSpPr>
            <p:spPr>
              <a:xfrm>
                <a:off x="40084365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996" name="Oval 995"/>
              <p:cNvSpPr>
                <a:spLocks/>
              </p:cNvSpPr>
              <p:nvPr/>
            </p:nvSpPr>
            <p:spPr>
              <a:xfrm>
                <a:off x="38531419" y="24285633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7" name="Oval 996"/>
              <p:cNvSpPr>
                <a:spLocks/>
              </p:cNvSpPr>
              <p:nvPr/>
            </p:nvSpPr>
            <p:spPr>
              <a:xfrm>
                <a:off x="40084365" y="24285633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8" name="Oval 997"/>
              <p:cNvSpPr>
                <a:spLocks/>
              </p:cNvSpPr>
              <p:nvPr/>
            </p:nvSpPr>
            <p:spPr>
              <a:xfrm>
                <a:off x="41649092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9" name="Oval 998"/>
              <p:cNvSpPr>
                <a:spLocks/>
              </p:cNvSpPr>
              <p:nvPr/>
            </p:nvSpPr>
            <p:spPr>
              <a:xfrm>
                <a:off x="38531419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00" name="Oval 999"/>
              <p:cNvSpPr>
                <a:spLocks/>
              </p:cNvSpPr>
              <p:nvPr/>
            </p:nvSpPr>
            <p:spPr>
              <a:xfrm>
                <a:off x="40084365" y="25839701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01" name="Straight Arrow Connector 1000"/>
              <p:cNvCxnSpPr/>
              <p:nvPr/>
            </p:nvCxnSpPr>
            <p:spPr>
              <a:xfrm>
                <a:off x="40603581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Straight Arrow Connector 1001"/>
              <p:cNvCxnSpPr/>
              <p:nvPr/>
            </p:nvCxnSpPr>
            <p:spPr>
              <a:xfrm flipH="1">
                <a:off x="39095015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Arrow Connector 1002"/>
              <p:cNvCxnSpPr>
                <a:stCxn id="1026" idx="2"/>
                <a:endCxn id="1025" idx="6"/>
              </p:cNvCxnSpPr>
              <p:nvPr/>
            </p:nvCxnSpPr>
            <p:spPr>
              <a:xfrm flipH="1">
                <a:off x="40700492" y="24569999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Arrow Connector 1003"/>
              <p:cNvCxnSpPr/>
              <p:nvPr/>
            </p:nvCxnSpPr>
            <p:spPr>
              <a:xfrm flipH="1">
                <a:off x="39140416" y="24480000"/>
                <a:ext cx="936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Arrow Connector 1004"/>
              <p:cNvCxnSpPr/>
              <p:nvPr/>
            </p:nvCxnSpPr>
            <p:spPr>
              <a:xfrm flipH="1">
                <a:off x="39147546" y="26105928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Arrow Connector 1005"/>
              <p:cNvCxnSpPr/>
              <p:nvPr/>
            </p:nvCxnSpPr>
            <p:spPr>
              <a:xfrm>
                <a:off x="38745419" y="24856728"/>
                <a:ext cx="0" cy="9853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Arrow Connector 1007"/>
              <p:cNvCxnSpPr/>
              <p:nvPr/>
            </p:nvCxnSpPr>
            <p:spPr>
              <a:xfrm flipV="1">
                <a:off x="40687101" y="24841241"/>
                <a:ext cx="1159377" cy="1171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Arrow Connector 1008"/>
              <p:cNvCxnSpPr/>
              <p:nvPr/>
            </p:nvCxnSpPr>
            <p:spPr>
              <a:xfrm flipH="1">
                <a:off x="38941578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Arrow Connector 1009"/>
              <p:cNvCxnSpPr/>
              <p:nvPr/>
            </p:nvCxnSpPr>
            <p:spPr>
              <a:xfrm>
                <a:off x="40697424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Straight Arrow Connector 1010"/>
              <p:cNvCxnSpPr/>
              <p:nvPr/>
            </p:nvCxnSpPr>
            <p:spPr>
              <a:xfrm flipH="1">
                <a:off x="39150000" y="24633247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Arrow Connector 1011"/>
              <p:cNvCxnSpPr/>
              <p:nvPr/>
            </p:nvCxnSpPr>
            <p:spPr>
              <a:xfrm flipH="1">
                <a:off x="39127144" y="26251425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Arrow Connector 1012"/>
              <p:cNvCxnSpPr/>
              <p:nvPr/>
            </p:nvCxnSpPr>
            <p:spPr>
              <a:xfrm>
                <a:off x="38911816" y="24856728"/>
                <a:ext cx="0" cy="9853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3" name="Group 702"/>
            <p:cNvGrpSpPr>
              <a:grpSpLocks noChangeAspect="1"/>
            </p:cNvGrpSpPr>
            <p:nvPr/>
          </p:nvGrpSpPr>
          <p:grpSpPr>
            <a:xfrm>
              <a:off x="29808000" y="10038784"/>
              <a:ext cx="3960000" cy="3636735"/>
              <a:chOff x="33663414" y="22979433"/>
              <a:chExt cx="3733800" cy="3429000"/>
            </a:xfrm>
          </p:grpSpPr>
          <p:sp>
            <p:nvSpPr>
              <p:cNvPr id="977" name="Oval 976"/>
              <p:cNvSpPr>
                <a:spLocks/>
              </p:cNvSpPr>
              <p:nvPr/>
            </p:nvSpPr>
            <p:spPr>
              <a:xfrm>
                <a:off x="35216360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978" name="Oval 977"/>
              <p:cNvSpPr>
                <a:spLocks/>
              </p:cNvSpPr>
              <p:nvPr/>
            </p:nvSpPr>
            <p:spPr>
              <a:xfrm>
                <a:off x="33663414" y="24285633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9" name="Oval 978"/>
              <p:cNvSpPr>
                <a:spLocks/>
              </p:cNvSpPr>
              <p:nvPr/>
            </p:nvSpPr>
            <p:spPr>
              <a:xfrm>
                <a:off x="35216360" y="24285633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0" name="Oval 979"/>
              <p:cNvSpPr>
                <a:spLocks/>
              </p:cNvSpPr>
              <p:nvPr/>
            </p:nvSpPr>
            <p:spPr>
              <a:xfrm>
                <a:off x="36781087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1" name="Oval 980"/>
              <p:cNvSpPr>
                <a:spLocks/>
              </p:cNvSpPr>
              <p:nvPr/>
            </p:nvSpPr>
            <p:spPr>
              <a:xfrm>
                <a:off x="33663414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2" name="Oval 981"/>
              <p:cNvSpPr>
                <a:spLocks/>
              </p:cNvSpPr>
              <p:nvPr/>
            </p:nvSpPr>
            <p:spPr>
              <a:xfrm>
                <a:off x="35216360" y="25839701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83" name="Straight Arrow Connector 982"/>
              <p:cNvCxnSpPr/>
              <p:nvPr/>
            </p:nvCxnSpPr>
            <p:spPr>
              <a:xfrm>
                <a:off x="35742257" y="23464876"/>
                <a:ext cx="1129060" cy="9040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Arrow Connector 983"/>
              <p:cNvCxnSpPr/>
              <p:nvPr/>
            </p:nvCxnSpPr>
            <p:spPr>
              <a:xfrm flipH="1">
                <a:off x="34189311" y="23464876"/>
                <a:ext cx="1117279" cy="9040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Arrow Connector 984"/>
              <p:cNvCxnSpPr/>
              <p:nvPr/>
            </p:nvCxnSpPr>
            <p:spPr>
              <a:xfrm flipH="1">
                <a:off x="35832487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Arrow Connector 985"/>
              <p:cNvCxnSpPr/>
              <p:nvPr/>
            </p:nvCxnSpPr>
            <p:spPr>
              <a:xfrm flipH="1">
                <a:off x="34272411" y="24480000"/>
                <a:ext cx="936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Arrow Connector 986"/>
              <p:cNvCxnSpPr/>
              <p:nvPr/>
            </p:nvCxnSpPr>
            <p:spPr>
              <a:xfrm flipH="1">
                <a:off x="34279541" y="26124067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Arrow Connector 987"/>
              <p:cNvCxnSpPr/>
              <p:nvPr/>
            </p:nvCxnSpPr>
            <p:spPr>
              <a:xfrm>
                <a:off x="33877414" y="24856728"/>
                <a:ext cx="0" cy="9853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Arrow Connector 989"/>
              <p:cNvCxnSpPr/>
              <p:nvPr/>
            </p:nvCxnSpPr>
            <p:spPr>
              <a:xfrm flipV="1">
                <a:off x="35742257" y="24771076"/>
                <a:ext cx="1129060" cy="11519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Arrow Connector 990"/>
              <p:cNvCxnSpPr/>
              <p:nvPr/>
            </p:nvCxnSpPr>
            <p:spPr>
              <a:xfrm flipH="1">
                <a:off x="34279200" y="24633247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Arrow Connector 991"/>
              <p:cNvCxnSpPr/>
              <p:nvPr/>
            </p:nvCxnSpPr>
            <p:spPr>
              <a:xfrm>
                <a:off x="34043811" y="24856728"/>
                <a:ext cx="0" cy="9853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Arrow Connector 992"/>
              <p:cNvCxnSpPr/>
              <p:nvPr/>
            </p:nvCxnSpPr>
            <p:spPr>
              <a:xfrm flipH="1">
                <a:off x="35827300" y="24633247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Straight Arrow Connector 993"/>
              <p:cNvCxnSpPr/>
              <p:nvPr/>
            </p:nvCxnSpPr>
            <p:spPr>
              <a:xfrm flipV="1">
                <a:off x="35834345" y="24854365"/>
                <a:ext cx="1191004" cy="1240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4" name="Group 703"/>
            <p:cNvGrpSpPr>
              <a:grpSpLocks noChangeAspect="1"/>
            </p:cNvGrpSpPr>
            <p:nvPr/>
          </p:nvGrpSpPr>
          <p:grpSpPr>
            <a:xfrm>
              <a:off x="29808000" y="5369719"/>
              <a:ext cx="3960000" cy="3636735"/>
              <a:chOff x="28907547" y="22979433"/>
              <a:chExt cx="3733800" cy="3429000"/>
            </a:xfrm>
          </p:grpSpPr>
          <p:sp>
            <p:nvSpPr>
              <p:cNvPr id="957" name="Oval 956"/>
              <p:cNvSpPr>
                <a:spLocks/>
              </p:cNvSpPr>
              <p:nvPr/>
            </p:nvSpPr>
            <p:spPr>
              <a:xfrm>
                <a:off x="30460493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958" name="Oval 957"/>
              <p:cNvSpPr>
                <a:spLocks/>
              </p:cNvSpPr>
              <p:nvPr/>
            </p:nvSpPr>
            <p:spPr>
              <a:xfrm>
                <a:off x="28907547" y="24285633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59" name="Oval 958"/>
              <p:cNvSpPr>
                <a:spLocks/>
              </p:cNvSpPr>
              <p:nvPr/>
            </p:nvSpPr>
            <p:spPr>
              <a:xfrm>
                <a:off x="30460493" y="24285633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0" name="Oval 959"/>
              <p:cNvSpPr>
                <a:spLocks/>
              </p:cNvSpPr>
              <p:nvPr/>
            </p:nvSpPr>
            <p:spPr>
              <a:xfrm>
                <a:off x="32025220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1" name="Oval 960"/>
              <p:cNvSpPr>
                <a:spLocks/>
              </p:cNvSpPr>
              <p:nvPr/>
            </p:nvSpPr>
            <p:spPr>
              <a:xfrm>
                <a:off x="28907547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2" name="Oval 961"/>
              <p:cNvSpPr>
                <a:spLocks/>
              </p:cNvSpPr>
              <p:nvPr/>
            </p:nvSpPr>
            <p:spPr>
              <a:xfrm>
                <a:off x="30460493" y="25839701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63" name="Straight Arrow Connector 962"/>
              <p:cNvCxnSpPr/>
              <p:nvPr/>
            </p:nvCxnSpPr>
            <p:spPr>
              <a:xfrm>
                <a:off x="30979709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Arrow Connector 963"/>
              <p:cNvCxnSpPr/>
              <p:nvPr/>
            </p:nvCxnSpPr>
            <p:spPr>
              <a:xfrm flipH="1">
                <a:off x="29471143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Arrow Connector 964"/>
              <p:cNvCxnSpPr/>
              <p:nvPr/>
            </p:nvCxnSpPr>
            <p:spPr>
              <a:xfrm flipH="1">
                <a:off x="31078800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Arrow Connector 965"/>
              <p:cNvCxnSpPr/>
              <p:nvPr/>
            </p:nvCxnSpPr>
            <p:spPr>
              <a:xfrm flipH="1">
                <a:off x="29523674" y="24569999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Arrow Connector 966"/>
              <p:cNvCxnSpPr/>
              <p:nvPr/>
            </p:nvCxnSpPr>
            <p:spPr>
              <a:xfrm flipH="1">
                <a:off x="29523674" y="26105928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Straight Arrow Connector 967"/>
              <p:cNvCxnSpPr/>
              <p:nvPr/>
            </p:nvCxnSpPr>
            <p:spPr>
              <a:xfrm>
                <a:off x="29215611" y="24854365"/>
                <a:ext cx="0" cy="9853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Arrow Connector 969"/>
              <p:cNvCxnSpPr/>
              <p:nvPr/>
            </p:nvCxnSpPr>
            <p:spPr>
              <a:xfrm flipH="1">
                <a:off x="29317706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Straight Arrow Connector 970"/>
              <p:cNvCxnSpPr/>
              <p:nvPr/>
            </p:nvCxnSpPr>
            <p:spPr>
              <a:xfrm>
                <a:off x="31073552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Straight Arrow Connector 971"/>
              <p:cNvCxnSpPr/>
              <p:nvPr/>
            </p:nvCxnSpPr>
            <p:spPr>
              <a:xfrm flipH="1">
                <a:off x="31068000" y="24647613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Straight Arrow Connector 972"/>
              <p:cNvCxnSpPr/>
              <p:nvPr/>
            </p:nvCxnSpPr>
            <p:spPr>
              <a:xfrm flipH="1">
                <a:off x="29503272" y="26251425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5" name="Straight Arrow Connector 974"/>
              <p:cNvCxnSpPr/>
              <p:nvPr/>
            </p:nvCxnSpPr>
            <p:spPr>
              <a:xfrm flipV="1">
                <a:off x="31000850" y="24779443"/>
                <a:ext cx="1129060" cy="11519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Straight Arrow Connector 975"/>
              <p:cNvCxnSpPr/>
              <p:nvPr/>
            </p:nvCxnSpPr>
            <p:spPr>
              <a:xfrm flipV="1">
                <a:off x="31092938" y="24862732"/>
                <a:ext cx="1191004" cy="1240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5" name="Group 704"/>
            <p:cNvGrpSpPr/>
            <p:nvPr/>
          </p:nvGrpSpPr>
          <p:grpSpPr>
            <a:xfrm>
              <a:off x="7046119" y="3387545"/>
              <a:ext cx="2596959" cy="2134574"/>
              <a:chOff x="718415" y="4815600"/>
              <a:chExt cx="2596959" cy="2134574"/>
            </a:xfrm>
          </p:grpSpPr>
          <p:cxnSp>
            <p:nvCxnSpPr>
              <p:cNvPr id="951" name="Straight Arrow Connector 950"/>
              <p:cNvCxnSpPr/>
              <p:nvPr/>
            </p:nvCxnSpPr>
            <p:spPr>
              <a:xfrm>
                <a:off x="1854479" y="6203424"/>
                <a:ext cx="1225040" cy="57378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Straight Arrow Connector 951"/>
              <p:cNvCxnSpPr/>
              <p:nvPr/>
            </p:nvCxnSpPr>
            <p:spPr>
              <a:xfrm flipV="1">
                <a:off x="1895416" y="5298871"/>
                <a:ext cx="0" cy="88026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3" name="TextBox 952"/>
              <p:cNvSpPr txBox="1"/>
              <p:nvPr/>
            </p:nvSpPr>
            <p:spPr>
              <a:xfrm>
                <a:off x="2547215" y="621151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+x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54" name="TextBox 953"/>
              <p:cNvSpPr txBox="1"/>
              <p:nvPr/>
            </p:nvSpPr>
            <p:spPr>
              <a:xfrm>
                <a:off x="1144964" y="481560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+y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55" name="Straight Arrow Connector 954"/>
              <p:cNvCxnSpPr/>
              <p:nvPr/>
            </p:nvCxnSpPr>
            <p:spPr>
              <a:xfrm flipH="1">
                <a:off x="1080374" y="6202163"/>
                <a:ext cx="813370" cy="584612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6" name="TextBox 955"/>
              <p:cNvSpPr txBox="1"/>
              <p:nvPr/>
            </p:nvSpPr>
            <p:spPr>
              <a:xfrm>
                <a:off x="718415" y="5883374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>
                    <a:latin typeface="Arial" charset="0"/>
                    <a:ea typeface="Arial" charset="0"/>
                    <a:cs typeface="Arial" charset="0"/>
                  </a:rPr>
                  <a:t>+z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06" name="Group 705"/>
            <p:cNvGrpSpPr/>
            <p:nvPr/>
          </p:nvGrpSpPr>
          <p:grpSpPr>
            <a:xfrm>
              <a:off x="35011519" y="5369719"/>
              <a:ext cx="3966785" cy="3499113"/>
              <a:chOff x="35087719" y="5674519"/>
              <a:chExt cx="3966785" cy="3499113"/>
            </a:xfrm>
          </p:grpSpPr>
          <p:grpSp>
            <p:nvGrpSpPr>
              <p:cNvPr id="920" name="Group 919"/>
              <p:cNvGrpSpPr/>
              <p:nvPr/>
            </p:nvGrpSpPr>
            <p:grpSpPr>
              <a:xfrm>
                <a:off x="35316319" y="5744632"/>
                <a:ext cx="3733800" cy="3429000"/>
                <a:chOff x="2362446" y="10172684"/>
                <a:chExt cx="3733800" cy="3429000"/>
              </a:xfrm>
            </p:grpSpPr>
            <p:sp>
              <p:nvSpPr>
                <p:cNvPr id="937" name="Oval 936"/>
                <p:cNvSpPr>
                  <a:spLocks/>
                </p:cNvSpPr>
                <p:nvPr/>
              </p:nvSpPr>
              <p:spPr>
                <a:xfrm>
                  <a:off x="2362446" y="11478884"/>
                  <a:ext cx="616127" cy="568732"/>
                </a:xfrm>
                <a:prstGeom prst="ellipse">
                  <a:avLst/>
                </a:prstGeom>
                <a:solidFill>
                  <a:srgbClr val="A0A0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38" name="Oval 937"/>
                <p:cNvSpPr>
                  <a:spLocks/>
                </p:cNvSpPr>
                <p:nvPr/>
              </p:nvSpPr>
              <p:spPr>
                <a:xfrm>
                  <a:off x="3915392" y="11478884"/>
                  <a:ext cx="616127" cy="568732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39" name="Oval 938"/>
                <p:cNvSpPr>
                  <a:spLocks/>
                </p:cNvSpPr>
                <p:nvPr/>
              </p:nvSpPr>
              <p:spPr>
                <a:xfrm>
                  <a:off x="5480119" y="11478884"/>
                  <a:ext cx="616127" cy="568732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40" name="Oval 939"/>
                <p:cNvSpPr>
                  <a:spLocks/>
                </p:cNvSpPr>
                <p:nvPr/>
              </p:nvSpPr>
              <p:spPr>
                <a:xfrm>
                  <a:off x="2362446" y="13032952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41" name="Oval 940"/>
                <p:cNvSpPr>
                  <a:spLocks/>
                </p:cNvSpPr>
                <p:nvPr/>
              </p:nvSpPr>
              <p:spPr>
                <a:xfrm>
                  <a:off x="3915392" y="13032952"/>
                  <a:ext cx="616127" cy="568732"/>
                </a:xfrm>
                <a:prstGeom prst="ellipse">
                  <a:avLst/>
                </a:prstGeom>
                <a:solidFill>
                  <a:srgbClr val="F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942" name="Straight Arrow Connector 941"/>
                <p:cNvCxnSpPr/>
                <p:nvPr/>
              </p:nvCxnSpPr>
              <p:spPr>
                <a:xfrm>
                  <a:off x="4531519" y="10457050"/>
                  <a:ext cx="1256664" cy="10218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Arrow Connector 942"/>
                <p:cNvCxnSpPr/>
                <p:nvPr/>
              </p:nvCxnSpPr>
              <p:spPr>
                <a:xfrm flipH="1">
                  <a:off x="2888343" y="10457050"/>
                  <a:ext cx="1027049" cy="110512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Arrow Connector 943"/>
                <p:cNvCxnSpPr/>
                <p:nvPr/>
              </p:nvCxnSpPr>
              <p:spPr>
                <a:xfrm flipH="1">
                  <a:off x="4531519" y="11763250"/>
                  <a:ext cx="9486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Arrow Connector 944"/>
                <p:cNvCxnSpPr/>
                <p:nvPr/>
              </p:nvCxnSpPr>
              <p:spPr>
                <a:xfrm flipH="1">
                  <a:off x="2978573" y="11763250"/>
                  <a:ext cx="93681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Arrow Connector 945"/>
                <p:cNvCxnSpPr/>
                <p:nvPr/>
              </p:nvCxnSpPr>
              <p:spPr>
                <a:xfrm flipH="1">
                  <a:off x="2978573" y="13317318"/>
                  <a:ext cx="936819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Arrow Connector 946"/>
                <p:cNvCxnSpPr/>
                <p:nvPr/>
              </p:nvCxnSpPr>
              <p:spPr>
                <a:xfrm>
                  <a:off x="2670510" y="12047616"/>
                  <a:ext cx="0" cy="98533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Arrow Connector 948"/>
                <p:cNvCxnSpPr/>
                <p:nvPr/>
              </p:nvCxnSpPr>
              <p:spPr>
                <a:xfrm flipV="1">
                  <a:off x="4441289" y="12047616"/>
                  <a:ext cx="1346894" cy="106862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0" name="Oval 949"/>
                <p:cNvSpPr>
                  <a:spLocks/>
                </p:cNvSpPr>
                <p:nvPr/>
              </p:nvSpPr>
              <p:spPr>
                <a:xfrm>
                  <a:off x="3915392" y="10172684"/>
                  <a:ext cx="616127" cy="568732"/>
                </a:xfrm>
                <a:prstGeom prst="ellipse">
                  <a:avLst/>
                </a:prstGeom>
                <a:solidFill>
                  <a:srgbClr val="A0F0A1"/>
                </a:solidFill>
                <a:ln w="50800">
                  <a:solidFill>
                    <a:srgbClr val="F5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</p:grpSp>
          <p:sp>
            <p:nvSpPr>
              <p:cNvPr id="921" name="TextBox 920"/>
              <p:cNvSpPr txBox="1"/>
              <p:nvPr/>
            </p:nvSpPr>
            <p:spPr>
              <a:xfrm>
                <a:off x="36306919" y="5674519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+y</a:t>
                </a:r>
              </a:p>
            </p:txBody>
          </p:sp>
          <p:sp>
            <p:nvSpPr>
              <p:cNvPr id="922" name="TextBox 921"/>
              <p:cNvSpPr txBox="1"/>
              <p:nvPr/>
            </p:nvSpPr>
            <p:spPr>
              <a:xfrm>
                <a:off x="35562078" y="6519238"/>
                <a:ext cx="4729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-y</a:t>
                </a:r>
                <a:endParaRPr lang="en-US" sz="3000" dirty="0"/>
              </a:p>
            </p:txBody>
          </p:sp>
          <p:sp>
            <p:nvSpPr>
              <p:cNvPr id="923" name="TextBox 922"/>
              <p:cNvSpPr txBox="1"/>
              <p:nvPr/>
            </p:nvSpPr>
            <p:spPr>
              <a:xfrm>
                <a:off x="37507765" y="5674519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+y</a:t>
                </a:r>
              </a:p>
            </p:txBody>
          </p:sp>
          <p:sp>
            <p:nvSpPr>
              <p:cNvPr id="924" name="TextBox 923"/>
              <p:cNvSpPr txBox="1"/>
              <p:nvPr/>
            </p:nvSpPr>
            <p:spPr>
              <a:xfrm>
                <a:off x="38577169" y="6519238"/>
                <a:ext cx="4729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-y</a:t>
                </a:r>
                <a:endParaRPr lang="en-US" sz="3000" dirty="0"/>
              </a:p>
            </p:txBody>
          </p:sp>
          <p:sp>
            <p:nvSpPr>
              <p:cNvPr id="925" name="TextBox 924"/>
              <p:cNvSpPr txBox="1"/>
              <p:nvPr/>
            </p:nvSpPr>
            <p:spPr>
              <a:xfrm>
                <a:off x="37449919" y="6832314"/>
                <a:ext cx="45397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-z</a:t>
                </a:r>
              </a:p>
            </p:txBody>
          </p:sp>
          <p:sp>
            <p:nvSpPr>
              <p:cNvPr id="926" name="TextBox 925"/>
              <p:cNvSpPr txBox="1"/>
              <p:nvPr/>
            </p:nvSpPr>
            <p:spPr>
              <a:xfrm>
                <a:off x="37968241" y="6832314"/>
                <a:ext cx="5293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+z</a:t>
                </a:r>
                <a:endParaRPr lang="en-US" sz="3000" dirty="0"/>
              </a:p>
            </p:txBody>
          </p:sp>
          <p:sp>
            <p:nvSpPr>
              <p:cNvPr id="927" name="TextBox 926"/>
              <p:cNvSpPr txBox="1"/>
              <p:nvPr/>
            </p:nvSpPr>
            <p:spPr>
              <a:xfrm>
                <a:off x="37467089" y="8397566"/>
                <a:ext cx="45397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-z</a:t>
                </a:r>
              </a:p>
            </p:txBody>
          </p:sp>
          <p:sp>
            <p:nvSpPr>
              <p:cNvPr id="928" name="TextBox 927"/>
              <p:cNvSpPr txBox="1"/>
              <p:nvPr/>
            </p:nvSpPr>
            <p:spPr>
              <a:xfrm>
                <a:off x="38525192" y="7537330"/>
                <a:ext cx="5293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+z</a:t>
                </a:r>
              </a:p>
            </p:txBody>
          </p:sp>
          <p:sp>
            <p:nvSpPr>
              <p:cNvPr id="931" name="TextBox 930"/>
              <p:cNvSpPr txBox="1"/>
              <p:nvPr/>
            </p:nvSpPr>
            <p:spPr>
              <a:xfrm>
                <a:off x="35169985" y="7431089"/>
                <a:ext cx="46147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-x</a:t>
                </a:r>
                <a:endParaRPr lang="en-US" sz="3000" dirty="0"/>
              </a:p>
            </p:txBody>
          </p:sp>
          <p:sp>
            <p:nvSpPr>
              <p:cNvPr id="932" name="TextBox 931"/>
              <p:cNvSpPr txBox="1"/>
              <p:nvPr/>
            </p:nvSpPr>
            <p:spPr>
              <a:xfrm>
                <a:off x="35087719" y="8147202"/>
                <a:ext cx="5437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+x</a:t>
                </a:r>
                <a:endParaRPr lang="en-US" sz="3000" dirty="0"/>
              </a:p>
            </p:txBody>
          </p:sp>
          <p:sp>
            <p:nvSpPr>
              <p:cNvPr id="933" name="TextBox 932"/>
              <p:cNvSpPr txBox="1"/>
              <p:nvPr/>
            </p:nvSpPr>
            <p:spPr>
              <a:xfrm>
                <a:off x="35906994" y="8375590"/>
                <a:ext cx="4729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-y</a:t>
                </a:r>
              </a:p>
            </p:txBody>
          </p:sp>
          <p:sp>
            <p:nvSpPr>
              <p:cNvPr id="934" name="TextBox 933"/>
              <p:cNvSpPr txBox="1"/>
              <p:nvPr/>
            </p:nvSpPr>
            <p:spPr>
              <a:xfrm>
                <a:off x="36399950" y="8375590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+y</a:t>
                </a:r>
              </a:p>
            </p:txBody>
          </p:sp>
          <p:sp>
            <p:nvSpPr>
              <p:cNvPr id="935" name="TextBox 934"/>
              <p:cNvSpPr txBox="1"/>
              <p:nvPr/>
            </p:nvSpPr>
            <p:spPr>
              <a:xfrm>
                <a:off x="35933407" y="6832314"/>
                <a:ext cx="46147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-x</a:t>
                </a:r>
              </a:p>
            </p:txBody>
          </p:sp>
          <p:sp>
            <p:nvSpPr>
              <p:cNvPr id="936" name="TextBox 935"/>
              <p:cNvSpPr txBox="1"/>
              <p:nvPr/>
            </p:nvSpPr>
            <p:spPr>
              <a:xfrm>
                <a:off x="36400062" y="6832314"/>
                <a:ext cx="5437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+x</a:t>
                </a:r>
              </a:p>
            </p:txBody>
          </p:sp>
        </p:grpSp>
        <p:grpSp>
          <p:nvGrpSpPr>
            <p:cNvPr id="709" name="Group 708"/>
            <p:cNvGrpSpPr>
              <a:grpSpLocks noChangeAspect="1"/>
            </p:cNvGrpSpPr>
            <p:nvPr/>
          </p:nvGrpSpPr>
          <p:grpSpPr>
            <a:xfrm>
              <a:off x="24627319" y="14763184"/>
              <a:ext cx="3960000" cy="3636735"/>
              <a:chOff x="38531419" y="22979433"/>
              <a:chExt cx="3733800" cy="3429000"/>
            </a:xfrm>
          </p:grpSpPr>
          <p:sp>
            <p:nvSpPr>
              <p:cNvPr id="870" name="Oval 869"/>
              <p:cNvSpPr>
                <a:spLocks/>
              </p:cNvSpPr>
              <p:nvPr/>
            </p:nvSpPr>
            <p:spPr>
              <a:xfrm>
                <a:off x="40084365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872" name="Oval 871"/>
              <p:cNvSpPr>
                <a:spLocks/>
              </p:cNvSpPr>
              <p:nvPr/>
            </p:nvSpPr>
            <p:spPr>
              <a:xfrm>
                <a:off x="38531419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4" name="Oval 873"/>
              <p:cNvSpPr>
                <a:spLocks/>
              </p:cNvSpPr>
              <p:nvPr/>
            </p:nvSpPr>
            <p:spPr>
              <a:xfrm>
                <a:off x="40084365" y="24285633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5" name="Oval 874"/>
              <p:cNvSpPr>
                <a:spLocks/>
              </p:cNvSpPr>
              <p:nvPr/>
            </p:nvSpPr>
            <p:spPr>
              <a:xfrm>
                <a:off x="41649092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76" name="Oval 875"/>
              <p:cNvSpPr>
                <a:spLocks/>
              </p:cNvSpPr>
              <p:nvPr/>
            </p:nvSpPr>
            <p:spPr>
              <a:xfrm>
                <a:off x="40084365" y="25839701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77" name="Straight Arrow Connector 876"/>
              <p:cNvCxnSpPr/>
              <p:nvPr/>
            </p:nvCxnSpPr>
            <p:spPr>
              <a:xfrm>
                <a:off x="40603581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Straight Arrow Connector 877"/>
              <p:cNvCxnSpPr/>
              <p:nvPr/>
            </p:nvCxnSpPr>
            <p:spPr>
              <a:xfrm flipH="1">
                <a:off x="39095015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Arrow Connector 878"/>
              <p:cNvCxnSpPr/>
              <p:nvPr/>
            </p:nvCxnSpPr>
            <p:spPr>
              <a:xfrm flipH="1">
                <a:off x="40700492" y="24569999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Arrow Connector 909"/>
              <p:cNvCxnSpPr/>
              <p:nvPr/>
            </p:nvCxnSpPr>
            <p:spPr>
              <a:xfrm flipH="1">
                <a:off x="39140416" y="24480000"/>
                <a:ext cx="936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Straight Arrow Connector 913"/>
              <p:cNvCxnSpPr/>
              <p:nvPr/>
            </p:nvCxnSpPr>
            <p:spPr>
              <a:xfrm>
                <a:off x="38975540" y="24819371"/>
                <a:ext cx="1143986" cy="116277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Arrow Connector 914"/>
              <p:cNvCxnSpPr/>
              <p:nvPr/>
            </p:nvCxnSpPr>
            <p:spPr>
              <a:xfrm flipV="1">
                <a:off x="40687101" y="24841241"/>
                <a:ext cx="1159377" cy="1171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Arrow Connector 915"/>
              <p:cNvCxnSpPr/>
              <p:nvPr/>
            </p:nvCxnSpPr>
            <p:spPr>
              <a:xfrm flipH="1">
                <a:off x="38941578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Straight Arrow Connector 916"/>
              <p:cNvCxnSpPr/>
              <p:nvPr/>
            </p:nvCxnSpPr>
            <p:spPr>
              <a:xfrm>
                <a:off x="40697424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Straight Arrow Connector 917"/>
              <p:cNvCxnSpPr/>
              <p:nvPr/>
            </p:nvCxnSpPr>
            <p:spPr>
              <a:xfrm flipH="1">
                <a:off x="39150000" y="24633247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Straight Arrow Connector 918"/>
              <p:cNvCxnSpPr/>
              <p:nvPr/>
            </p:nvCxnSpPr>
            <p:spPr>
              <a:xfrm>
                <a:off x="39098994" y="24711502"/>
                <a:ext cx="1117279" cy="11519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1" name="Group 710"/>
            <p:cNvGrpSpPr>
              <a:grpSpLocks noChangeAspect="1"/>
            </p:cNvGrpSpPr>
            <p:nvPr/>
          </p:nvGrpSpPr>
          <p:grpSpPr>
            <a:xfrm>
              <a:off x="24627319" y="10038784"/>
              <a:ext cx="3960000" cy="3636735"/>
              <a:chOff x="33663414" y="22979433"/>
              <a:chExt cx="3733800" cy="3429000"/>
            </a:xfrm>
          </p:grpSpPr>
          <p:sp>
            <p:nvSpPr>
              <p:cNvPr id="829" name="Oval 828"/>
              <p:cNvSpPr>
                <a:spLocks/>
              </p:cNvSpPr>
              <p:nvPr/>
            </p:nvSpPr>
            <p:spPr>
              <a:xfrm>
                <a:off x="35216360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830" name="Oval 829"/>
              <p:cNvSpPr>
                <a:spLocks/>
              </p:cNvSpPr>
              <p:nvPr/>
            </p:nvSpPr>
            <p:spPr>
              <a:xfrm>
                <a:off x="33663414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33" name="Oval 832"/>
              <p:cNvSpPr>
                <a:spLocks/>
              </p:cNvSpPr>
              <p:nvPr/>
            </p:nvSpPr>
            <p:spPr>
              <a:xfrm>
                <a:off x="35216360" y="24285633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37" name="Oval 836"/>
              <p:cNvSpPr>
                <a:spLocks/>
              </p:cNvSpPr>
              <p:nvPr/>
            </p:nvSpPr>
            <p:spPr>
              <a:xfrm>
                <a:off x="36781087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39" name="Oval 838"/>
              <p:cNvSpPr>
                <a:spLocks/>
              </p:cNvSpPr>
              <p:nvPr/>
            </p:nvSpPr>
            <p:spPr>
              <a:xfrm>
                <a:off x="35216360" y="25839701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47" name="Straight Arrow Connector 846"/>
              <p:cNvCxnSpPr/>
              <p:nvPr/>
            </p:nvCxnSpPr>
            <p:spPr>
              <a:xfrm>
                <a:off x="35742257" y="23464876"/>
                <a:ext cx="1129060" cy="9040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Straight Arrow Connector 848"/>
              <p:cNvCxnSpPr/>
              <p:nvPr/>
            </p:nvCxnSpPr>
            <p:spPr>
              <a:xfrm flipH="1">
                <a:off x="34189311" y="23464876"/>
                <a:ext cx="1117279" cy="9040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Arrow Connector 850"/>
              <p:cNvCxnSpPr/>
              <p:nvPr/>
            </p:nvCxnSpPr>
            <p:spPr>
              <a:xfrm flipH="1">
                <a:off x="35832487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Arrow Connector 851"/>
              <p:cNvCxnSpPr/>
              <p:nvPr/>
            </p:nvCxnSpPr>
            <p:spPr>
              <a:xfrm flipH="1">
                <a:off x="34272411" y="24480000"/>
                <a:ext cx="936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Arrow Connector 856"/>
              <p:cNvCxnSpPr/>
              <p:nvPr/>
            </p:nvCxnSpPr>
            <p:spPr>
              <a:xfrm>
                <a:off x="34189311" y="24771076"/>
                <a:ext cx="1117279" cy="11519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Arrow Connector 857"/>
              <p:cNvCxnSpPr/>
              <p:nvPr/>
            </p:nvCxnSpPr>
            <p:spPr>
              <a:xfrm flipV="1">
                <a:off x="35742257" y="24771076"/>
                <a:ext cx="1129060" cy="11519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Arrow Connector 860"/>
              <p:cNvCxnSpPr/>
              <p:nvPr/>
            </p:nvCxnSpPr>
            <p:spPr>
              <a:xfrm flipH="1">
                <a:off x="34279200" y="24633247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Arrow Connector 861"/>
              <p:cNvCxnSpPr/>
              <p:nvPr/>
            </p:nvCxnSpPr>
            <p:spPr>
              <a:xfrm flipH="1">
                <a:off x="35827300" y="24633247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Straight Arrow Connector 867"/>
              <p:cNvCxnSpPr/>
              <p:nvPr/>
            </p:nvCxnSpPr>
            <p:spPr>
              <a:xfrm flipV="1">
                <a:off x="35834345" y="24854365"/>
                <a:ext cx="1191004" cy="1240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2" name="Group 711"/>
            <p:cNvGrpSpPr>
              <a:grpSpLocks noChangeAspect="1"/>
            </p:cNvGrpSpPr>
            <p:nvPr/>
          </p:nvGrpSpPr>
          <p:grpSpPr>
            <a:xfrm>
              <a:off x="24627319" y="5369719"/>
              <a:ext cx="3960000" cy="3636735"/>
              <a:chOff x="28907547" y="22979433"/>
              <a:chExt cx="3733800" cy="3429000"/>
            </a:xfrm>
          </p:grpSpPr>
          <p:sp>
            <p:nvSpPr>
              <p:cNvPr id="809" name="Oval 808"/>
              <p:cNvSpPr>
                <a:spLocks/>
              </p:cNvSpPr>
              <p:nvPr/>
            </p:nvSpPr>
            <p:spPr>
              <a:xfrm>
                <a:off x="30460493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811" name="Oval 810"/>
              <p:cNvSpPr>
                <a:spLocks/>
              </p:cNvSpPr>
              <p:nvPr/>
            </p:nvSpPr>
            <p:spPr>
              <a:xfrm>
                <a:off x="28907547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12" name="Oval 811"/>
              <p:cNvSpPr>
                <a:spLocks/>
              </p:cNvSpPr>
              <p:nvPr/>
            </p:nvSpPr>
            <p:spPr>
              <a:xfrm>
                <a:off x="30460493" y="24285633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13" name="Oval 812"/>
              <p:cNvSpPr>
                <a:spLocks/>
              </p:cNvSpPr>
              <p:nvPr/>
            </p:nvSpPr>
            <p:spPr>
              <a:xfrm>
                <a:off x="32025220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14" name="Oval 813"/>
              <p:cNvSpPr>
                <a:spLocks/>
              </p:cNvSpPr>
              <p:nvPr/>
            </p:nvSpPr>
            <p:spPr>
              <a:xfrm>
                <a:off x="30460493" y="25839701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15" name="Straight Arrow Connector 814"/>
              <p:cNvCxnSpPr/>
              <p:nvPr/>
            </p:nvCxnSpPr>
            <p:spPr>
              <a:xfrm>
                <a:off x="30979709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Arrow Connector 815"/>
              <p:cNvCxnSpPr/>
              <p:nvPr/>
            </p:nvCxnSpPr>
            <p:spPr>
              <a:xfrm flipH="1">
                <a:off x="29471143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Arrow Connector 816"/>
              <p:cNvCxnSpPr/>
              <p:nvPr/>
            </p:nvCxnSpPr>
            <p:spPr>
              <a:xfrm flipH="1">
                <a:off x="31078800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Arrow Connector 817"/>
              <p:cNvCxnSpPr/>
              <p:nvPr/>
            </p:nvCxnSpPr>
            <p:spPr>
              <a:xfrm flipH="1">
                <a:off x="29523674" y="24569999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Arrow Connector 818"/>
              <p:cNvCxnSpPr/>
              <p:nvPr/>
            </p:nvCxnSpPr>
            <p:spPr>
              <a:xfrm>
                <a:off x="29351668" y="24819371"/>
                <a:ext cx="1143986" cy="116277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Arrow Connector 819"/>
              <p:cNvCxnSpPr/>
              <p:nvPr/>
            </p:nvCxnSpPr>
            <p:spPr>
              <a:xfrm flipH="1">
                <a:off x="29317706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Arrow Connector 820"/>
              <p:cNvCxnSpPr/>
              <p:nvPr/>
            </p:nvCxnSpPr>
            <p:spPr>
              <a:xfrm>
                <a:off x="31073552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Arrow Connector 821"/>
              <p:cNvCxnSpPr/>
              <p:nvPr/>
            </p:nvCxnSpPr>
            <p:spPr>
              <a:xfrm flipH="1">
                <a:off x="31068000" y="24647613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Arrow Connector 822"/>
              <p:cNvCxnSpPr/>
              <p:nvPr/>
            </p:nvCxnSpPr>
            <p:spPr>
              <a:xfrm>
                <a:off x="29475122" y="24711502"/>
                <a:ext cx="1117279" cy="11519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Arrow Connector 823"/>
              <p:cNvCxnSpPr/>
              <p:nvPr/>
            </p:nvCxnSpPr>
            <p:spPr>
              <a:xfrm flipV="1">
                <a:off x="31000850" y="24779443"/>
                <a:ext cx="1129060" cy="11519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Arrow Connector 824"/>
              <p:cNvCxnSpPr/>
              <p:nvPr/>
            </p:nvCxnSpPr>
            <p:spPr>
              <a:xfrm flipV="1">
                <a:off x="31092938" y="24862732"/>
                <a:ext cx="1191004" cy="1240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4" name="Group 713"/>
            <p:cNvGrpSpPr/>
            <p:nvPr/>
          </p:nvGrpSpPr>
          <p:grpSpPr>
            <a:xfrm>
              <a:off x="19950722" y="14763184"/>
              <a:ext cx="3395280" cy="3636735"/>
              <a:chOff x="19950722" y="14763184"/>
              <a:chExt cx="3395280" cy="3636735"/>
            </a:xfrm>
          </p:grpSpPr>
          <p:grpSp>
            <p:nvGrpSpPr>
              <p:cNvPr id="793" name="Group 792"/>
              <p:cNvGrpSpPr>
                <a:grpSpLocks noChangeAspect="1"/>
              </p:cNvGrpSpPr>
              <p:nvPr/>
            </p:nvGrpSpPr>
            <p:grpSpPr>
              <a:xfrm>
                <a:off x="21033028" y="14763184"/>
                <a:ext cx="2312974" cy="3636735"/>
                <a:chOff x="40084365" y="22979433"/>
                <a:chExt cx="2180854" cy="3429000"/>
              </a:xfrm>
            </p:grpSpPr>
            <p:sp>
              <p:nvSpPr>
                <p:cNvPr id="800" name="Oval 799"/>
                <p:cNvSpPr>
                  <a:spLocks/>
                </p:cNvSpPr>
                <p:nvPr/>
              </p:nvSpPr>
              <p:spPr>
                <a:xfrm>
                  <a:off x="40084365" y="22979433"/>
                  <a:ext cx="616127" cy="568732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801" name="Oval 800"/>
                <p:cNvSpPr>
                  <a:spLocks/>
                </p:cNvSpPr>
                <p:nvPr/>
              </p:nvSpPr>
              <p:spPr>
                <a:xfrm>
                  <a:off x="40084365" y="24285633"/>
                  <a:ext cx="616127" cy="568732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802" name="Oval 801"/>
                <p:cNvSpPr>
                  <a:spLocks/>
                </p:cNvSpPr>
                <p:nvPr/>
              </p:nvSpPr>
              <p:spPr>
                <a:xfrm>
                  <a:off x="41649092" y="24285633"/>
                  <a:ext cx="616127" cy="568732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803" name="Oval 802"/>
                <p:cNvSpPr>
                  <a:spLocks/>
                </p:cNvSpPr>
                <p:nvPr/>
              </p:nvSpPr>
              <p:spPr>
                <a:xfrm>
                  <a:off x="40084365" y="25839701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804" name="Straight Arrow Connector 803"/>
                <p:cNvCxnSpPr/>
                <p:nvPr/>
              </p:nvCxnSpPr>
              <p:spPr>
                <a:xfrm>
                  <a:off x="40603581" y="23485542"/>
                  <a:ext cx="1129060" cy="9165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Arrow Connector 804"/>
                <p:cNvCxnSpPr/>
                <p:nvPr/>
              </p:nvCxnSpPr>
              <p:spPr>
                <a:xfrm flipH="1">
                  <a:off x="40700492" y="24569999"/>
                  <a:ext cx="9486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Arrow Connector 805"/>
                <p:cNvCxnSpPr/>
                <p:nvPr/>
              </p:nvCxnSpPr>
              <p:spPr>
                <a:xfrm flipV="1">
                  <a:off x="40687101" y="24841241"/>
                  <a:ext cx="1159377" cy="117141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Arrow Connector 806"/>
                <p:cNvCxnSpPr/>
                <p:nvPr/>
              </p:nvCxnSpPr>
              <p:spPr>
                <a:xfrm>
                  <a:off x="40697424" y="23342010"/>
                  <a:ext cx="1172570" cy="95345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5" name="Straight Arrow Connector 794"/>
              <p:cNvCxnSpPr/>
              <p:nvPr/>
            </p:nvCxnSpPr>
            <p:spPr>
              <a:xfrm>
                <a:off x="21240000" y="16740000"/>
                <a:ext cx="0" cy="10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Arrow Connector 795"/>
              <p:cNvCxnSpPr/>
              <p:nvPr/>
            </p:nvCxnSpPr>
            <p:spPr>
              <a:xfrm>
                <a:off x="21420000" y="16740000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7" name="Group 796"/>
              <p:cNvGrpSpPr/>
              <p:nvPr/>
            </p:nvGrpSpPr>
            <p:grpSpPr>
              <a:xfrm>
                <a:off x="19950722" y="14842503"/>
                <a:ext cx="2746538" cy="3481216"/>
                <a:chOff x="19951339" y="5436120"/>
                <a:chExt cx="2746538" cy="3481216"/>
              </a:xfrm>
            </p:grpSpPr>
            <p:sp>
              <p:nvSpPr>
                <p:cNvPr id="798" name="Arc 797"/>
                <p:cNvSpPr/>
                <p:nvPr/>
              </p:nvSpPr>
              <p:spPr>
                <a:xfrm rot="5400000">
                  <a:off x="19666537" y="6125172"/>
                  <a:ext cx="3046582" cy="2097596"/>
                </a:xfrm>
                <a:prstGeom prst="arc">
                  <a:avLst>
                    <a:gd name="adj1" fmla="val 408087"/>
                    <a:gd name="adj2" fmla="val 10427927"/>
                  </a:avLst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Arc 798"/>
                <p:cNvSpPr/>
                <p:nvPr/>
              </p:nvSpPr>
              <p:spPr>
                <a:xfrm rot="5400000">
                  <a:off x="19584000" y="5803459"/>
                  <a:ext cx="3481216" cy="2746538"/>
                </a:xfrm>
                <a:prstGeom prst="arc">
                  <a:avLst>
                    <a:gd name="adj1" fmla="val 459173"/>
                    <a:gd name="adj2" fmla="val 10321138"/>
                  </a:avLst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7" name="Group 716"/>
            <p:cNvGrpSpPr/>
            <p:nvPr/>
          </p:nvGrpSpPr>
          <p:grpSpPr>
            <a:xfrm>
              <a:off x="19956139" y="5369719"/>
              <a:ext cx="3389863" cy="3636735"/>
              <a:chOff x="19956139" y="5369719"/>
              <a:chExt cx="3389863" cy="3636735"/>
            </a:xfrm>
          </p:grpSpPr>
          <p:grpSp>
            <p:nvGrpSpPr>
              <p:cNvPr id="778" name="Group 777"/>
              <p:cNvGrpSpPr>
                <a:grpSpLocks noChangeAspect="1"/>
              </p:cNvGrpSpPr>
              <p:nvPr/>
            </p:nvGrpSpPr>
            <p:grpSpPr>
              <a:xfrm>
                <a:off x="21033028" y="5369719"/>
                <a:ext cx="2312974" cy="3636735"/>
                <a:chOff x="30460493" y="22979433"/>
                <a:chExt cx="2180854" cy="3429000"/>
              </a:xfrm>
            </p:grpSpPr>
            <p:sp>
              <p:nvSpPr>
                <p:cNvPr id="782" name="Oval 781"/>
                <p:cNvSpPr>
                  <a:spLocks/>
                </p:cNvSpPr>
                <p:nvPr/>
              </p:nvSpPr>
              <p:spPr>
                <a:xfrm>
                  <a:off x="30460493" y="22979433"/>
                  <a:ext cx="616127" cy="568732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783" name="Oval 782"/>
                <p:cNvSpPr>
                  <a:spLocks/>
                </p:cNvSpPr>
                <p:nvPr/>
              </p:nvSpPr>
              <p:spPr>
                <a:xfrm>
                  <a:off x="30460493" y="24285633"/>
                  <a:ext cx="616127" cy="568732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784" name="Oval 783"/>
                <p:cNvSpPr>
                  <a:spLocks/>
                </p:cNvSpPr>
                <p:nvPr/>
              </p:nvSpPr>
              <p:spPr>
                <a:xfrm>
                  <a:off x="32025220" y="24285633"/>
                  <a:ext cx="616127" cy="568732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785" name="Oval 784"/>
                <p:cNvSpPr>
                  <a:spLocks/>
                </p:cNvSpPr>
                <p:nvPr/>
              </p:nvSpPr>
              <p:spPr>
                <a:xfrm>
                  <a:off x="30460493" y="25839701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786" name="Straight Arrow Connector 785"/>
                <p:cNvCxnSpPr/>
                <p:nvPr/>
              </p:nvCxnSpPr>
              <p:spPr>
                <a:xfrm>
                  <a:off x="30979709" y="23485542"/>
                  <a:ext cx="1129060" cy="9165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Straight Arrow Connector 786"/>
                <p:cNvCxnSpPr/>
                <p:nvPr/>
              </p:nvCxnSpPr>
              <p:spPr>
                <a:xfrm flipH="1">
                  <a:off x="31078800" y="24480000"/>
                  <a:ext cx="9486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Straight Arrow Connector 787"/>
                <p:cNvCxnSpPr/>
                <p:nvPr/>
              </p:nvCxnSpPr>
              <p:spPr>
                <a:xfrm>
                  <a:off x="30768557" y="24854365"/>
                  <a:ext cx="0" cy="98533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9" name="Straight Arrow Connector 788"/>
                <p:cNvCxnSpPr/>
                <p:nvPr/>
              </p:nvCxnSpPr>
              <p:spPr>
                <a:xfrm>
                  <a:off x="31073552" y="23342010"/>
                  <a:ext cx="1172570" cy="95345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0" name="Straight Arrow Connector 789"/>
                <p:cNvCxnSpPr/>
                <p:nvPr/>
              </p:nvCxnSpPr>
              <p:spPr>
                <a:xfrm flipH="1">
                  <a:off x="31068000" y="24647613"/>
                  <a:ext cx="9720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Arrow Connector 790"/>
                <p:cNvCxnSpPr/>
                <p:nvPr/>
              </p:nvCxnSpPr>
              <p:spPr>
                <a:xfrm flipV="1">
                  <a:off x="31000850" y="24779443"/>
                  <a:ext cx="1129060" cy="11519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Arrow Connector 791"/>
                <p:cNvCxnSpPr/>
                <p:nvPr/>
              </p:nvCxnSpPr>
              <p:spPr>
                <a:xfrm flipV="1">
                  <a:off x="31092938" y="24862732"/>
                  <a:ext cx="1191004" cy="124082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9" name="Group 778"/>
              <p:cNvGrpSpPr/>
              <p:nvPr/>
            </p:nvGrpSpPr>
            <p:grpSpPr>
              <a:xfrm>
                <a:off x="19956139" y="5452690"/>
                <a:ext cx="2746538" cy="3481216"/>
                <a:chOff x="19951339" y="5436120"/>
                <a:chExt cx="2746538" cy="3481216"/>
              </a:xfrm>
            </p:grpSpPr>
            <p:sp>
              <p:nvSpPr>
                <p:cNvPr id="780" name="Arc 779"/>
                <p:cNvSpPr/>
                <p:nvPr/>
              </p:nvSpPr>
              <p:spPr>
                <a:xfrm rot="5400000">
                  <a:off x="19666537" y="6125172"/>
                  <a:ext cx="3046582" cy="2097596"/>
                </a:xfrm>
                <a:prstGeom prst="arc">
                  <a:avLst>
                    <a:gd name="adj1" fmla="val 408087"/>
                    <a:gd name="adj2" fmla="val 10427927"/>
                  </a:avLst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Arc 780"/>
                <p:cNvSpPr/>
                <p:nvPr/>
              </p:nvSpPr>
              <p:spPr>
                <a:xfrm rot="5400000">
                  <a:off x="19584000" y="5803459"/>
                  <a:ext cx="3481216" cy="2746538"/>
                </a:xfrm>
                <a:prstGeom prst="arc">
                  <a:avLst>
                    <a:gd name="adj1" fmla="val 459173"/>
                    <a:gd name="adj2" fmla="val 10321138"/>
                  </a:avLst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8" name="Group 717"/>
            <p:cNvGrpSpPr/>
            <p:nvPr/>
          </p:nvGrpSpPr>
          <p:grpSpPr>
            <a:xfrm>
              <a:off x="20140983" y="10038784"/>
              <a:ext cx="3205019" cy="3636735"/>
              <a:chOff x="20140983" y="10038784"/>
              <a:chExt cx="3205019" cy="3636735"/>
            </a:xfrm>
          </p:grpSpPr>
          <p:grpSp>
            <p:nvGrpSpPr>
              <p:cNvPr id="764" name="Group 763"/>
              <p:cNvGrpSpPr>
                <a:grpSpLocks noChangeAspect="1"/>
              </p:cNvGrpSpPr>
              <p:nvPr/>
            </p:nvGrpSpPr>
            <p:grpSpPr>
              <a:xfrm>
                <a:off x="21033028" y="10038784"/>
                <a:ext cx="2312974" cy="3636735"/>
                <a:chOff x="35216360" y="22979433"/>
                <a:chExt cx="2180854" cy="3429000"/>
              </a:xfrm>
            </p:grpSpPr>
            <p:sp>
              <p:nvSpPr>
                <p:cNvPr id="768" name="Oval 767"/>
                <p:cNvSpPr>
                  <a:spLocks/>
                </p:cNvSpPr>
                <p:nvPr/>
              </p:nvSpPr>
              <p:spPr>
                <a:xfrm>
                  <a:off x="35216360" y="22979433"/>
                  <a:ext cx="616127" cy="568732"/>
                </a:xfrm>
                <a:prstGeom prst="ellipse">
                  <a:avLst/>
                </a:prstGeom>
                <a:solidFill>
                  <a:srgbClr val="A0F0A0"/>
                </a:solidFill>
                <a:ln w="50800">
                  <a:solidFill>
                    <a:srgbClr val="F5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769" name="Oval 768"/>
                <p:cNvSpPr>
                  <a:spLocks/>
                </p:cNvSpPr>
                <p:nvPr/>
              </p:nvSpPr>
              <p:spPr>
                <a:xfrm>
                  <a:off x="35216360" y="24285633"/>
                  <a:ext cx="616127" cy="568732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770" name="Oval 769"/>
                <p:cNvSpPr>
                  <a:spLocks/>
                </p:cNvSpPr>
                <p:nvPr/>
              </p:nvSpPr>
              <p:spPr>
                <a:xfrm>
                  <a:off x="36781087" y="24285633"/>
                  <a:ext cx="616127" cy="568732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771" name="Oval 770"/>
                <p:cNvSpPr>
                  <a:spLocks/>
                </p:cNvSpPr>
                <p:nvPr/>
              </p:nvSpPr>
              <p:spPr>
                <a:xfrm>
                  <a:off x="35216360" y="25839701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772" name="Straight Arrow Connector 771"/>
                <p:cNvCxnSpPr/>
                <p:nvPr/>
              </p:nvCxnSpPr>
              <p:spPr>
                <a:xfrm>
                  <a:off x="35742257" y="23464876"/>
                  <a:ext cx="1129060" cy="90404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Arrow Connector 773"/>
                <p:cNvCxnSpPr/>
                <p:nvPr/>
              </p:nvCxnSpPr>
              <p:spPr>
                <a:xfrm flipH="1">
                  <a:off x="35832487" y="24480000"/>
                  <a:ext cx="9486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Arrow Connector 774"/>
                <p:cNvCxnSpPr/>
                <p:nvPr/>
              </p:nvCxnSpPr>
              <p:spPr>
                <a:xfrm flipV="1">
                  <a:off x="35742257" y="24771076"/>
                  <a:ext cx="1129060" cy="11519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Arrow Connector 775"/>
                <p:cNvCxnSpPr/>
                <p:nvPr/>
              </p:nvCxnSpPr>
              <p:spPr>
                <a:xfrm flipH="1">
                  <a:off x="35827300" y="24633247"/>
                  <a:ext cx="9720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Arrow Connector 776"/>
                <p:cNvCxnSpPr/>
                <p:nvPr/>
              </p:nvCxnSpPr>
              <p:spPr>
                <a:xfrm flipV="1">
                  <a:off x="35834345" y="24854365"/>
                  <a:ext cx="1191004" cy="124082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5" name="Straight Arrow Connector 764"/>
              <p:cNvCxnSpPr/>
              <p:nvPr/>
            </p:nvCxnSpPr>
            <p:spPr>
              <a:xfrm>
                <a:off x="21240000" y="12027303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Arrow Connector 765"/>
              <p:cNvCxnSpPr/>
              <p:nvPr/>
            </p:nvCxnSpPr>
            <p:spPr>
              <a:xfrm>
                <a:off x="21420000" y="12027303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7" name="Arc 766"/>
              <p:cNvSpPr/>
              <p:nvPr/>
            </p:nvSpPr>
            <p:spPr>
              <a:xfrm rot="5400000">
                <a:off x="19666490" y="10773424"/>
                <a:ext cx="3046582" cy="2097596"/>
              </a:xfrm>
              <a:prstGeom prst="arc">
                <a:avLst>
                  <a:gd name="adj1" fmla="val 408087"/>
                  <a:gd name="adj2" fmla="val 10427927"/>
                </a:avLst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9" name="Group 718"/>
            <p:cNvGrpSpPr/>
            <p:nvPr/>
          </p:nvGrpSpPr>
          <p:grpSpPr>
            <a:xfrm>
              <a:off x="15477345" y="14763187"/>
              <a:ext cx="2312974" cy="1988519"/>
              <a:chOff x="15834945" y="14763187"/>
              <a:chExt cx="2312974" cy="1988519"/>
            </a:xfrm>
          </p:grpSpPr>
          <p:sp>
            <p:nvSpPr>
              <p:cNvPr id="756" name="Oval 755"/>
              <p:cNvSpPr>
                <a:spLocks/>
              </p:cNvSpPr>
              <p:nvPr/>
            </p:nvSpPr>
            <p:spPr>
              <a:xfrm>
                <a:off x="15834945" y="14763187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57" name="Oval 756"/>
              <p:cNvSpPr>
                <a:spLocks/>
              </p:cNvSpPr>
              <p:nvPr/>
            </p:nvSpPr>
            <p:spPr>
              <a:xfrm>
                <a:off x="15834945" y="16148519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8" name="Oval 757"/>
              <p:cNvSpPr>
                <a:spLocks/>
              </p:cNvSpPr>
              <p:nvPr/>
            </p:nvSpPr>
            <p:spPr>
              <a:xfrm>
                <a:off x="17494466" y="16148519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59" name="Straight Arrow Connector 758"/>
              <p:cNvCxnSpPr/>
              <p:nvPr/>
            </p:nvCxnSpPr>
            <p:spPr>
              <a:xfrm>
                <a:off x="16385616" y="15299957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Arrow Connector 759"/>
              <p:cNvCxnSpPr/>
              <p:nvPr/>
            </p:nvCxnSpPr>
            <p:spPr>
              <a:xfrm flipH="1">
                <a:off x="16488398" y="16450113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Arrow Connector 760"/>
              <p:cNvCxnSpPr/>
              <p:nvPr/>
            </p:nvCxnSpPr>
            <p:spPr>
              <a:xfrm>
                <a:off x="16485144" y="15147730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Arrow Connector 761"/>
              <p:cNvCxnSpPr/>
              <p:nvPr/>
            </p:nvCxnSpPr>
            <p:spPr>
              <a:xfrm>
                <a:off x="16020000" y="15336000"/>
                <a:ext cx="0" cy="828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Arrow Connector 762"/>
              <p:cNvCxnSpPr/>
              <p:nvPr/>
            </p:nvCxnSpPr>
            <p:spPr>
              <a:xfrm>
                <a:off x="16218000" y="15355529"/>
                <a:ext cx="0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1" name="Group 720"/>
            <p:cNvGrpSpPr/>
            <p:nvPr/>
          </p:nvGrpSpPr>
          <p:grpSpPr>
            <a:xfrm>
              <a:off x="15477345" y="5369722"/>
              <a:ext cx="2312974" cy="1988519"/>
              <a:chOff x="15834945" y="5369722"/>
              <a:chExt cx="2312974" cy="1988519"/>
            </a:xfrm>
          </p:grpSpPr>
          <p:sp>
            <p:nvSpPr>
              <p:cNvPr id="747" name="Oval 746"/>
              <p:cNvSpPr>
                <a:spLocks/>
              </p:cNvSpPr>
              <p:nvPr/>
            </p:nvSpPr>
            <p:spPr>
              <a:xfrm>
                <a:off x="15834945" y="5369722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48" name="Oval 747"/>
              <p:cNvSpPr>
                <a:spLocks/>
              </p:cNvSpPr>
              <p:nvPr/>
            </p:nvSpPr>
            <p:spPr>
              <a:xfrm>
                <a:off x="15834945" y="6755054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49" name="Oval 748"/>
              <p:cNvSpPr>
                <a:spLocks/>
              </p:cNvSpPr>
              <p:nvPr/>
            </p:nvSpPr>
            <p:spPr>
              <a:xfrm>
                <a:off x="17494466" y="6755054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50" name="Straight Arrow Connector 749"/>
              <p:cNvCxnSpPr/>
              <p:nvPr/>
            </p:nvCxnSpPr>
            <p:spPr>
              <a:xfrm>
                <a:off x="16385616" y="5906492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Straight Arrow Connector 750"/>
              <p:cNvCxnSpPr/>
              <p:nvPr/>
            </p:nvCxnSpPr>
            <p:spPr>
              <a:xfrm flipH="1">
                <a:off x="16490710" y="6961196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Straight Arrow Connector 751"/>
              <p:cNvCxnSpPr/>
              <p:nvPr/>
            </p:nvCxnSpPr>
            <p:spPr>
              <a:xfrm>
                <a:off x="16485144" y="5754265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Straight Arrow Connector 752"/>
              <p:cNvCxnSpPr/>
              <p:nvPr/>
            </p:nvCxnSpPr>
            <p:spPr>
              <a:xfrm flipH="1">
                <a:off x="16479256" y="7138964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Straight Arrow Connector 753"/>
              <p:cNvCxnSpPr/>
              <p:nvPr/>
            </p:nvCxnSpPr>
            <p:spPr>
              <a:xfrm>
                <a:off x="16020000" y="5943600"/>
                <a:ext cx="0" cy="828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Straight Arrow Connector 754"/>
              <p:cNvCxnSpPr/>
              <p:nvPr/>
            </p:nvCxnSpPr>
            <p:spPr>
              <a:xfrm>
                <a:off x="16218000" y="5962075"/>
                <a:ext cx="0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2" name="Group 721"/>
            <p:cNvGrpSpPr/>
            <p:nvPr/>
          </p:nvGrpSpPr>
          <p:grpSpPr>
            <a:xfrm>
              <a:off x="15477345" y="10038787"/>
              <a:ext cx="2312974" cy="1988519"/>
              <a:chOff x="15834945" y="10038787"/>
              <a:chExt cx="2312974" cy="1988519"/>
            </a:xfrm>
          </p:grpSpPr>
          <p:sp>
            <p:nvSpPr>
              <p:cNvPr id="740" name="Oval 739"/>
              <p:cNvSpPr>
                <a:spLocks/>
              </p:cNvSpPr>
              <p:nvPr/>
            </p:nvSpPr>
            <p:spPr>
              <a:xfrm>
                <a:off x="15834945" y="10038787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41" name="Oval 740"/>
              <p:cNvSpPr>
                <a:spLocks/>
              </p:cNvSpPr>
              <p:nvPr/>
            </p:nvSpPr>
            <p:spPr>
              <a:xfrm>
                <a:off x="15834945" y="11424119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42" name="Oval 741"/>
              <p:cNvSpPr>
                <a:spLocks/>
              </p:cNvSpPr>
              <p:nvPr/>
            </p:nvSpPr>
            <p:spPr>
              <a:xfrm>
                <a:off x="17494466" y="11424119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43" name="Straight Arrow Connector 742"/>
              <p:cNvCxnSpPr/>
              <p:nvPr/>
            </p:nvCxnSpPr>
            <p:spPr>
              <a:xfrm>
                <a:off x="16392702" y="10553639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Arrow Connector 743"/>
              <p:cNvCxnSpPr/>
              <p:nvPr/>
            </p:nvCxnSpPr>
            <p:spPr>
              <a:xfrm flipH="1">
                <a:off x="16488398" y="11630261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Straight Arrow Connector 744"/>
              <p:cNvCxnSpPr/>
              <p:nvPr/>
            </p:nvCxnSpPr>
            <p:spPr>
              <a:xfrm flipH="1">
                <a:off x="16482897" y="11792792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Straight Arrow Connector 745"/>
              <p:cNvCxnSpPr/>
              <p:nvPr/>
            </p:nvCxnSpPr>
            <p:spPr>
              <a:xfrm flipV="1">
                <a:off x="16161672" y="10641974"/>
                <a:ext cx="0" cy="78214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3" name="Group 722"/>
            <p:cNvGrpSpPr/>
            <p:nvPr/>
          </p:nvGrpSpPr>
          <p:grpSpPr>
            <a:xfrm>
              <a:off x="10371945" y="14763187"/>
              <a:ext cx="2312974" cy="1988519"/>
              <a:chOff x="15834945" y="14763187"/>
              <a:chExt cx="2312974" cy="1988519"/>
            </a:xfrm>
          </p:grpSpPr>
          <p:sp>
            <p:nvSpPr>
              <p:cNvPr id="736" name="Oval 735"/>
              <p:cNvSpPr>
                <a:spLocks/>
              </p:cNvSpPr>
              <p:nvPr/>
            </p:nvSpPr>
            <p:spPr>
              <a:xfrm>
                <a:off x="15834945" y="14763187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37" name="Oval 736"/>
              <p:cNvSpPr>
                <a:spLocks/>
              </p:cNvSpPr>
              <p:nvPr/>
            </p:nvSpPr>
            <p:spPr>
              <a:xfrm>
                <a:off x="17494466" y="16148519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38" name="Straight Arrow Connector 737"/>
              <p:cNvCxnSpPr/>
              <p:nvPr/>
            </p:nvCxnSpPr>
            <p:spPr>
              <a:xfrm>
                <a:off x="16385616" y="15299957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Arrow Connector 738"/>
              <p:cNvCxnSpPr/>
              <p:nvPr/>
            </p:nvCxnSpPr>
            <p:spPr>
              <a:xfrm>
                <a:off x="16485144" y="15147730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5" name="Group 724"/>
            <p:cNvGrpSpPr/>
            <p:nvPr/>
          </p:nvGrpSpPr>
          <p:grpSpPr>
            <a:xfrm>
              <a:off x="10371945" y="5369722"/>
              <a:ext cx="2312974" cy="1988519"/>
              <a:chOff x="15834945" y="5369722"/>
              <a:chExt cx="2312974" cy="1988519"/>
            </a:xfrm>
          </p:grpSpPr>
          <p:sp>
            <p:nvSpPr>
              <p:cNvPr id="732" name="Oval 731"/>
              <p:cNvSpPr>
                <a:spLocks/>
              </p:cNvSpPr>
              <p:nvPr/>
            </p:nvSpPr>
            <p:spPr>
              <a:xfrm>
                <a:off x="15834945" y="5369722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33" name="Oval 732"/>
              <p:cNvSpPr>
                <a:spLocks/>
              </p:cNvSpPr>
              <p:nvPr/>
            </p:nvSpPr>
            <p:spPr>
              <a:xfrm>
                <a:off x="17494466" y="6755054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34" name="Straight Arrow Connector 733"/>
              <p:cNvCxnSpPr/>
              <p:nvPr/>
            </p:nvCxnSpPr>
            <p:spPr>
              <a:xfrm>
                <a:off x="16385616" y="5906492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Straight Arrow Connector 734"/>
              <p:cNvCxnSpPr/>
              <p:nvPr/>
            </p:nvCxnSpPr>
            <p:spPr>
              <a:xfrm>
                <a:off x="16485144" y="5754265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8" name="Group 727"/>
            <p:cNvGrpSpPr/>
            <p:nvPr/>
          </p:nvGrpSpPr>
          <p:grpSpPr>
            <a:xfrm>
              <a:off x="10371945" y="10038787"/>
              <a:ext cx="2312974" cy="1988519"/>
              <a:chOff x="15834945" y="10038787"/>
              <a:chExt cx="2312974" cy="1988519"/>
            </a:xfrm>
          </p:grpSpPr>
          <p:sp>
            <p:nvSpPr>
              <p:cNvPr id="729" name="Oval 728"/>
              <p:cNvSpPr>
                <a:spLocks/>
              </p:cNvSpPr>
              <p:nvPr/>
            </p:nvSpPr>
            <p:spPr>
              <a:xfrm>
                <a:off x="15834945" y="10038787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30" name="Oval 729"/>
              <p:cNvSpPr>
                <a:spLocks/>
              </p:cNvSpPr>
              <p:nvPr/>
            </p:nvSpPr>
            <p:spPr>
              <a:xfrm>
                <a:off x="17494466" y="11424119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731" name="Straight Arrow Connector 730"/>
              <p:cNvCxnSpPr/>
              <p:nvPr/>
            </p:nvCxnSpPr>
            <p:spPr>
              <a:xfrm>
                <a:off x="16392702" y="10553639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83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/>
          <p:cNvSpPr txBox="1"/>
          <p:nvPr/>
        </p:nvSpPr>
        <p:spPr>
          <a:xfrm>
            <a:off x="9159785" y="5426868"/>
            <a:ext cx="157607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DBGs</a:t>
            </a:r>
          </a:p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for</a:t>
            </a:r>
          </a:p>
          <a:p>
            <a:pPr algn="ctr"/>
            <a:r>
              <a:rPr lang="en-US" sz="3900" dirty="0">
                <a:latin typeface="Arial" charset="0"/>
                <a:ea typeface="Arial" charset="0"/>
                <a:cs typeface="Arial" charset="0"/>
              </a:rPr>
              <a:t>d = +x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9159785" y="9770268"/>
            <a:ext cx="157607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DBGs</a:t>
            </a:r>
          </a:p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for</a:t>
            </a:r>
          </a:p>
          <a:p>
            <a:pPr algn="ctr"/>
            <a:r>
              <a:rPr lang="en-US" sz="3900" dirty="0">
                <a:latin typeface="Arial" charset="0"/>
                <a:ea typeface="Arial" charset="0"/>
                <a:cs typeface="Arial" charset="0"/>
              </a:rPr>
              <a:t>d = +y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8934467" y="14418468"/>
            <a:ext cx="157607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DBGs</a:t>
            </a:r>
          </a:p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for</a:t>
            </a:r>
          </a:p>
          <a:p>
            <a:pPr algn="ctr"/>
            <a:r>
              <a:rPr lang="en-US" sz="3900" dirty="0">
                <a:latin typeface="Arial" charset="0"/>
                <a:ea typeface="Arial" charset="0"/>
                <a:cs typeface="Arial" charset="0"/>
              </a:rPr>
              <a:t>d = +z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8696224" y="1290749"/>
            <a:ext cx="27000000" cy="17280000"/>
          </a:xfrm>
          <a:prstGeom prst="roundRect">
            <a:avLst>
              <a:gd name="adj" fmla="val 2366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831" name="TextBox 830"/>
          <p:cNvSpPr txBox="1"/>
          <p:nvPr/>
        </p:nvSpPr>
        <p:spPr>
          <a:xfrm>
            <a:off x="4719380" y="18508952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Arial" charset="0"/>
                <a:ea typeface="Arial" charset="0"/>
                <a:cs typeface="Arial" charset="0"/>
              </a:rPr>
              <a:t>(a)</a:t>
            </a:r>
          </a:p>
        </p:txBody>
      </p:sp>
      <p:sp>
        <p:nvSpPr>
          <p:cNvPr id="835" name="TextBox 834"/>
          <p:cNvSpPr txBox="1"/>
          <p:nvPr/>
        </p:nvSpPr>
        <p:spPr>
          <a:xfrm>
            <a:off x="11882180" y="18508952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Arial" charset="0"/>
                <a:ea typeface="Arial" charset="0"/>
                <a:cs typeface="Arial" charset="0"/>
              </a:rPr>
              <a:t>(b)</a:t>
            </a:r>
          </a:p>
        </p:txBody>
      </p:sp>
      <p:sp>
        <p:nvSpPr>
          <p:cNvPr id="853" name="TextBox 852"/>
          <p:cNvSpPr txBox="1"/>
          <p:nvPr/>
        </p:nvSpPr>
        <p:spPr>
          <a:xfrm>
            <a:off x="17083818" y="18508952"/>
            <a:ext cx="100860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Arial" charset="0"/>
                <a:ea typeface="Arial" charset="0"/>
                <a:cs typeface="Arial" charset="0"/>
              </a:rPr>
              <a:t>(c)</a:t>
            </a:r>
          </a:p>
        </p:txBody>
      </p:sp>
      <p:sp>
        <p:nvSpPr>
          <p:cNvPr id="859" name="TextBox 858"/>
          <p:cNvSpPr txBox="1"/>
          <p:nvPr/>
        </p:nvSpPr>
        <p:spPr>
          <a:xfrm>
            <a:off x="22261861" y="18508952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Arial" charset="0"/>
                <a:ea typeface="Arial" charset="0"/>
                <a:cs typeface="Arial" charset="0"/>
              </a:rPr>
              <a:t>(d)</a:t>
            </a:r>
          </a:p>
        </p:txBody>
      </p:sp>
      <p:sp>
        <p:nvSpPr>
          <p:cNvPr id="864" name="TextBox 863"/>
          <p:cNvSpPr txBox="1"/>
          <p:nvPr/>
        </p:nvSpPr>
        <p:spPr>
          <a:xfrm>
            <a:off x="27503180" y="18508952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>
                <a:latin typeface="Arial" charset="0"/>
                <a:ea typeface="Arial" charset="0"/>
                <a:cs typeface="Arial" charset="0"/>
              </a:rPr>
              <a:t>(e)</a:t>
            </a:r>
            <a:endParaRPr lang="en-US" sz="5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6" name="TextBox 865"/>
          <p:cNvSpPr txBox="1"/>
          <p:nvPr/>
        </p:nvSpPr>
        <p:spPr>
          <a:xfrm>
            <a:off x="32782446" y="18508952"/>
            <a:ext cx="85151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>
                <a:latin typeface="Arial" charset="0"/>
                <a:ea typeface="Arial" charset="0"/>
                <a:cs typeface="Arial" charset="0"/>
              </a:rPr>
              <a:t>(f)</a:t>
            </a:r>
            <a:endParaRPr lang="en-US" sz="5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73" name="TextBox 872"/>
          <p:cNvSpPr txBox="1"/>
          <p:nvPr/>
        </p:nvSpPr>
        <p:spPr>
          <a:xfrm>
            <a:off x="37942580" y="18737552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Arial" charset="0"/>
                <a:ea typeface="Arial" charset="0"/>
                <a:cs typeface="Arial" charset="0"/>
              </a:rPr>
              <a:t>(g)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34467" y="17390271"/>
            <a:ext cx="80009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dirty="0">
                <a:latin typeface="Arial" charset="0"/>
                <a:ea typeface="Arial" charset="0"/>
                <a:cs typeface="Arial" charset="0"/>
              </a:rPr>
              <a:t>Result of [Fu et al. 2015]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46519" y="1540670"/>
            <a:ext cx="4320000" cy="3352713"/>
            <a:chOff x="8646319" y="1371746"/>
            <a:chExt cx="4320000" cy="335271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319" y="1371746"/>
              <a:ext cx="4320000" cy="3352713"/>
            </a:xfrm>
            <a:prstGeom prst="rect">
              <a:avLst/>
            </a:prstGeom>
          </p:spPr>
        </p:pic>
        <p:sp>
          <p:nvSpPr>
            <p:cNvPr id="902" name="TextBox 901"/>
            <p:cNvSpPr txBox="1"/>
            <p:nvPr/>
          </p:nvSpPr>
          <p:spPr>
            <a:xfrm>
              <a:off x="10905972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4" name="TextBox 903"/>
            <p:cNvSpPr txBox="1"/>
            <p:nvPr/>
          </p:nvSpPr>
          <p:spPr>
            <a:xfrm>
              <a:off x="12283721" y="2095512"/>
              <a:ext cx="615874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428119" y="1540670"/>
            <a:ext cx="4320000" cy="3352713"/>
            <a:chOff x="13751719" y="1371746"/>
            <a:chExt cx="4320000" cy="335271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1719" y="1371746"/>
              <a:ext cx="4320000" cy="3352713"/>
            </a:xfrm>
            <a:prstGeom prst="rect">
              <a:avLst/>
            </a:prstGeom>
          </p:spPr>
        </p:pic>
        <p:sp>
          <p:nvSpPr>
            <p:cNvPr id="1015" name="TextBox 1014"/>
            <p:cNvSpPr txBox="1"/>
            <p:nvPr/>
          </p:nvSpPr>
          <p:spPr>
            <a:xfrm>
              <a:off x="16181219" y="2665464"/>
              <a:ext cx="615874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16" name="TextBox 1015"/>
            <p:cNvSpPr txBox="1"/>
            <p:nvPr/>
          </p:nvSpPr>
          <p:spPr>
            <a:xfrm>
              <a:off x="16061337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2" name="TextBox 1021"/>
            <p:cNvSpPr txBox="1"/>
            <p:nvPr/>
          </p:nvSpPr>
          <p:spPr>
            <a:xfrm>
              <a:off x="14451055" y="2304527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626200" y="1540670"/>
            <a:ext cx="4320000" cy="3352713"/>
            <a:chOff x="19109119" y="1371746"/>
            <a:chExt cx="4320000" cy="335271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9119" y="1371746"/>
              <a:ext cx="4320000" cy="3352713"/>
            </a:xfrm>
            <a:prstGeom prst="rect">
              <a:avLst/>
            </a:prstGeom>
          </p:spPr>
        </p:pic>
        <p:sp>
          <p:nvSpPr>
            <p:cNvPr id="1038" name="TextBox 1037"/>
            <p:cNvSpPr txBox="1"/>
            <p:nvPr/>
          </p:nvSpPr>
          <p:spPr>
            <a:xfrm>
              <a:off x="21441041" y="2652373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2" name="TextBox 1041"/>
            <p:cNvSpPr txBox="1"/>
            <p:nvPr/>
          </p:nvSpPr>
          <p:spPr>
            <a:xfrm>
              <a:off x="21315549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3" name="TextBox 1042"/>
            <p:cNvSpPr txBox="1"/>
            <p:nvPr/>
          </p:nvSpPr>
          <p:spPr>
            <a:xfrm>
              <a:off x="22693298" y="2282923"/>
              <a:ext cx="615874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19841445" y="2304527"/>
              <a:ext cx="615874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867519" y="1540670"/>
            <a:ext cx="4320000" cy="3352713"/>
            <a:chOff x="24366919" y="1371746"/>
            <a:chExt cx="4320000" cy="335271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6919" y="1371746"/>
              <a:ext cx="4320000" cy="3352713"/>
            </a:xfrm>
            <a:prstGeom prst="rect">
              <a:avLst/>
            </a:prstGeom>
          </p:spPr>
        </p:pic>
        <p:sp>
          <p:nvSpPr>
            <p:cNvPr id="1090" name="TextBox 1089"/>
            <p:cNvSpPr txBox="1"/>
            <p:nvPr/>
          </p:nvSpPr>
          <p:spPr>
            <a:xfrm>
              <a:off x="26819182" y="2652373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6" name="TextBox 1095"/>
            <p:cNvSpPr txBox="1"/>
            <p:nvPr/>
          </p:nvSpPr>
          <p:spPr>
            <a:xfrm>
              <a:off x="26693690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1" name="TextBox 1100"/>
            <p:cNvSpPr txBox="1"/>
            <p:nvPr/>
          </p:nvSpPr>
          <p:spPr>
            <a:xfrm>
              <a:off x="27772519" y="2095512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P4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0" name="TextBox 1109"/>
            <p:cNvSpPr txBox="1"/>
            <p:nvPr/>
          </p:nvSpPr>
          <p:spPr>
            <a:xfrm>
              <a:off x="25029319" y="2304527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6" name="TextBox 1115"/>
            <p:cNvSpPr txBox="1"/>
            <p:nvPr/>
          </p:nvSpPr>
          <p:spPr>
            <a:xfrm>
              <a:off x="26787035" y="3505463"/>
              <a:ext cx="615874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R4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306919" y="1540670"/>
            <a:ext cx="4320000" cy="3352713"/>
            <a:chOff x="29459411" y="1371746"/>
            <a:chExt cx="4320000" cy="335271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9411" y="1371746"/>
              <a:ext cx="4320000" cy="3352713"/>
            </a:xfrm>
            <a:prstGeom prst="rect">
              <a:avLst/>
            </a:prstGeom>
          </p:spPr>
        </p:pic>
        <p:sp>
          <p:nvSpPr>
            <p:cNvPr id="1130" name="TextBox 1129"/>
            <p:cNvSpPr txBox="1"/>
            <p:nvPr/>
          </p:nvSpPr>
          <p:spPr>
            <a:xfrm>
              <a:off x="31579315" y="2652373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35" name="TextBox 1134"/>
            <p:cNvSpPr txBox="1"/>
            <p:nvPr/>
          </p:nvSpPr>
          <p:spPr>
            <a:xfrm>
              <a:off x="31453823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38" name="TextBox 1137"/>
            <p:cNvSpPr txBox="1"/>
            <p:nvPr/>
          </p:nvSpPr>
          <p:spPr>
            <a:xfrm>
              <a:off x="32837182" y="2370530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P4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41" name="TextBox 1140"/>
            <p:cNvSpPr txBox="1"/>
            <p:nvPr/>
          </p:nvSpPr>
          <p:spPr>
            <a:xfrm>
              <a:off x="30139666" y="2304527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42" name="TextBox 1141"/>
            <p:cNvSpPr txBox="1"/>
            <p:nvPr/>
          </p:nvSpPr>
          <p:spPr>
            <a:xfrm>
              <a:off x="31552778" y="349237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P5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43" name="TextBox 1142"/>
            <p:cNvSpPr txBox="1"/>
            <p:nvPr/>
          </p:nvSpPr>
          <p:spPr>
            <a:xfrm>
              <a:off x="30602411" y="3959912"/>
              <a:ext cx="604654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83719" y="1540670"/>
            <a:ext cx="4320000" cy="3352713"/>
            <a:chOff x="1403755" y="1371746"/>
            <a:chExt cx="4320000" cy="335271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55" y="1371746"/>
              <a:ext cx="4320000" cy="3352713"/>
            </a:xfrm>
            <a:prstGeom prst="rect">
              <a:avLst/>
            </a:prstGeom>
          </p:spPr>
        </p:pic>
        <p:sp>
          <p:nvSpPr>
            <p:cNvPr id="1159" name="TextBox 1158"/>
            <p:cNvSpPr txBox="1"/>
            <p:nvPr/>
          </p:nvSpPr>
          <p:spPr>
            <a:xfrm>
              <a:off x="3564165" y="2652373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60" name="TextBox 1159"/>
            <p:cNvSpPr txBox="1"/>
            <p:nvPr/>
          </p:nvSpPr>
          <p:spPr>
            <a:xfrm>
              <a:off x="3438673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>
              <a:off x="4822032" y="2095512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P4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>
              <a:off x="2098066" y="2304527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67" name="TextBox 1166"/>
            <p:cNvSpPr txBox="1"/>
            <p:nvPr/>
          </p:nvSpPr>
          <p:spPr>
            <a:xfrm>
              <a:off x="3537628" y="349237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P5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69" name="TextBox 1168"/>
            <p:cNvSpPr txBox="1"/>
            <p:nvPr/>
          </p:nvSpPr>
          <p:spPr>
            <a:xfrm>
              <a:off x="2561057" y="395991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P6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048200" y="1540670"/>
            <a:ext cx="4320000" cy="3352713"/>
            <a:chOff x="36078319" y="1371746"/>
            <a:chExt cx="4320000" cy="335271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8319" y="1371746"/>
              <a:ext cx="4320000" cy="3352713"/>
            </a:xfrm>
            <a:prstGeom prst="rect">
              <a:avLst/>
            </a:prstGeom>
          </p:spPr>
        </p:pic>
        <p:sp>
          <p:nvSpPr>
            <p:cNvPr id="1177" name="TextBox 1176"/>
            <p:cNvSpPr txBox="1"/>
            <p:nvPr/>
          </p:nvSpPr>
          <p:spPr>
            <a:xfrm>
              <a:off x="38105525" y="2652373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78" name="TextBox 1177"/>
            <p:cNvSpPr txBox="1"/>
            <p:nvPr/>
          </p:nvSpPr>
          <p:spPr>
            <a:xfrm>
              <a:off x="37980033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3" name="TextBox 1182"/>
            <p:cNvSpPr txBox="1"/>
            <p:nvPr/>
          </p:nvSpPr>
          <p:spPr>
            <a:xfrm>
              <a:off x="39363392" y="2095512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P4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4" name="TextBox 1183"/>
            <p:cNvSpPr txBox="1"/>
            <p:nvPr/>
          </p:nvSpPr>
          <p:spPr>
            <a:xfrm>
              <a:off x="36764119" y="2304527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5" name="TextBox 1184"/>
            <p:cNvSpPr txBox="1"/>
            <p:nvPr/>
          </p:nvSpPr>
          <p:spPr>
            <a:xfrm>
              <a:off x="38078988" y="349237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P5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6" name="TextBox 1185"/>
            <p:cNvSpPr txBox="1"/>
            <p:nvPr/>
          </p:nvSpPr>
          <p:spPr>
            <a:xfrm>
              <a:off x="37213648" y="395991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P6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Right Arrow 11"/>
          <p:cNvSpPr/>
          <p:nvPr/>
        </p:nvSpPr>
        <p:spPr>
          <a:xfrm>
            <a:off x="7671159" y="2584320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Right Arrow 1187"/>
          <p:cNvSpPr/>
          <p:nvPr/>
        </p:nvSpPr>
        <p:spPr>
          <a:xfrm>
            <a:off x="35849722" y="2584320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2" name="Picture 2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5960" y="22896774"/>
            <a:ext cx="37278392" cy="6489700"/>
          </a:xfrm>
          <a:prstGeom prst="rect">
            <a:avLst/>
          </a:prstGeom>
        </p:spPr>
      </p:pic>
      <p:grpSp>
        <p:nvGrpSpPr>
          <p:cNvPr id="278" name="Group 277"/>
          <p:cNvGrpSpPr/>
          <p:nvPr/>
        </p:nvGrpSpPr>
        <p:grpSpPr>
          <a:xfrm>
            <a:off x="3719827" y="5274468"/>
            <a:ext cx="3733800" cy="3429000"/>
            <a:chOff x="2362446" y="10172684"/>
            <a:chExt cx="3733800" cy="3429000"/>
          </a:xfrm>
        </p:grpSpPr>
        <p:sp>
          <p:nvSpPr>
            <p:cNvPr id="279" name="Oval 278"/>
            <p:cNvSpPr>
              <a:spLocks/>
            </p:cNvSpPr>
            <p:nvPr/>
          </p:nvSpPr>
          <p:spPr>
            <a:xfrm>
              <a:off x="3915392" y="10172684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280" name="Oval 279"/>
            <p:cNvSpPr>
              <a:spLocks/>
            </p:cNvSpPr>
            <p:nvPr/>
          </p:nvSpPr>
          <p:spPr>
            <a:xfrm>
              <a:off x="2362446" y="11478884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1" name="Oval 280"/>
            <p:cNvSpPr>
              <a:spLocks/>
            </p:cNvSpPr>
            <p:nvPr/>
          </p:nvSpPr>
          <p:spPr>
            <a:xfrm>
              <a:off x="3915392" y="11478884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2" name="Oval 281"/>
            <p:cNvSpPr>
              <a:spLocks/>
            </p:cNvSpPr>
            <p:nvPr/>
          </p:nvSpPr>
          <p:spPr>
            <a:xfrm>
              <a:off x="5480119" y="11478884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3" name="Oval 282"/>
            <p:cNvSpPr>
              <a:spLocks/>
            </p:cNvSpPr>
            <p:nvPr/>
          </p:nvSpPr>
          <p:spPr>
            <a:xfrm>
              <a:off x="2362446" y="13032952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4" name="Oval 283"/>
            <p:cNvSpPr>
              <a:spLocks/>
            </p:cNvSpPr>
            <p:nvPr/>
          </p:nvSpPr>
          <p:spPr>
            <a:xfrm>
              <a:off x="3915392" y="13032952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85" name="Straight Arrow Connector 284"/>
            <p:cNvCxnSpPr/>
            <p:nvPr/>
          </p:nvCxnSpPr>
          <p:spPr>
            <a:xfrm>
              <a:off x="4531519" y="10457050"/>
              <a:ext cx="1256664" cy="10218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 flipH="1">
              <a:off x="2888343" y="10457050"/>
              <a:ext cx="1027049" cy="1105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/>
            <p:nvPr/>
          </p:nvCxnSpPr>
          <p:spPr>
            <a:xfrm flipH="1">
              <a:off x="4531519" y="11763250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/>
            <p:nvPr/>
          </p:nvCxnSpPr>
          <p:spPr>
            <a:xfrm flipH="1">
              <a:off x="2978573" y="11763250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 flipH="1">
              <a:off x="2978573" y="13317318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/>
            <p:nvPr/>
          </p:nvCxnSpPr>
          <p:spPr>
            <a:xfrm>
              <a:off x="2670510" y="12047616"/>
              <a:ext cx="0" cy="9853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/>
            <p:nvPr/>
          </p:nvCxnSpPr>
          <p:spPr>
            <a:xfrm>
              <a:off x="2888343" y="11964327"/>
              <a:ext cx="1117279" cy="1151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/>
            <p:nvPr/>
          </p:nvCxnSpPr>
          <p:spPr>
            <a:xfrm flipV="1">
              <a:off x="4441289" y="12047616"/>
              <a:ext cx="1346894" cy="10686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31408200" y="14667936"/>
            <a:ext cx="3960000" cy="3636735"/>
            <a:chOff x="38531419" y="22979433"/>
            <a:chExt cx="3733800" cy="3429000"/>
          </a:xfrm>
        </p:grpSpPr>
        <p:sp>
          <p:nvSpPr>
            <p:cNvPr id="264" name="Oval 263"/>
            <p:cNvSpPr>
              <a:spLocks/>
            </p:cNvSpPr>
            <p:nvPr/>
          </p:nvSpPr>
          <p:spPr>
            <a:xfrm>
              <a:off x="40084365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265" name="Oval 264"/>
            <p:cNvSpPr>
              <a:spLocks/>
            </p:cNvSpPr>
            <p:nvPr/>
          </p:nvSpPr>
          <p:spPr>
            <a:xfrm>
              <a:off x="38531419" y="24285633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6" name="Oval 265"/>
            <p:cNvSpPr>
              <a:spLocks/>
            </p:cNvSpPr>
            <p:nvPr/>
          </p:nvSpPr>
          <p:spPr>
            <a:xfrm>
              <a:off x="40084365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7" name="Oval 266"/>
            <p:cNvSpPr>
              <a:spLocks/>
            </p:cNvSpPr>
            <p:nvPr/>
          </p:nvSpPr>
          <p:spPr>
            <a:xfrm>
              <a:off x="41649092" y="24285633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8" name="Oval 267"/>
            <p:cNvSpPr>
              <a:spLocks/>
            </p:cNvSpPr>
            <p:nvPr/>
          </p:nvSpPr>
          <p:spPr>
            <a:xfrm>
              <a:off x="38531419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9" name="Oval 268"/>
            <p:cNvSpPr>
              <a:spLocks/>
            </p:cNvSpPr>
            <p:nvPr/>
          </p:nvSpPr>
          <p:spPr>
            <a:xfrm>
              <a:off x="40084365" y="25839701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0" name="Straight Arrow Connector 269"/>
            <p:cNvCxnSpPr/>
            <p:nvPr/>
          </p:nvCxnSpPr>
          <p:spPr>
            <a:xfrm>
              <a:off x="40603581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>
              <a:off x="39095015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67" idx="2"/>
              <a:endCxn id="266" idx="6"/>
            </p:cNvCxnSpPr>
            <p:nvPr/>
          </p:nvCxnSpPr>
          <p:spPr>
            <a:xfrm flipH="1">
              <a:off x="40700492" y="24569999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/>
            <p:nvPr/>
          </p:nvCxnSpPr>
          <p:spPr>
            <a:xfrm flipH="1">
              <a:off x="39140416" y="24480000"/>
              <a:ext cx="93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/>
            <p:nvPr/>
          </p:nvCxnSpPr>
          <p:spPr>
            <a:xfrm flipH="1">
              <a:off x="39147546" y="26105928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/>
            <p:nvPr/>
          </p:nvCxnSpPr>
          <p:spPr>
            <a:xfrm>
              <a:off x="38745419" y="24856728"/>
              <a:ext cx="0" cy="9853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/>
            <p:nvPr/>
          </p:nvCxnSpPr>
          <p:spPr>
            <a:xfrm>
              <a:off x="38975540" y="24819371"/>
              <a:ext cx="1143986" cy="11627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/>
            <p:nvPr/>
          </p:nvCxnSpPr>
          <p:spPr>
            <a:xfrm flipV="1">
              <a:off x="40687101" y="24841241"/>
              <a:ext cx="1159377" cy="117141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/>
            <p:nvPr/>
          </p:nvCxnSpPr>
          <p:spPr>
            <a:xfrm flipH="1">
              <a:off x="38941578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/>
            <p:nvPr/>
          </p:nvCxnSpPr>
          <p:spPr>
            <a:xfrm>
              <a:off x="40697424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/>
            <p:nvPr/>
          </p:nvCxnSpPr>
          <p:spPr>
            <a:xfrm flipH="1">
              <a:off x="39150000" y="2463324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/>
            <p:nvPr/>
          </p:nvCxnSpPr>
          <p:spPr>
            <a:xfrm flipH="1">
              <a:off x="39127144" y="26251425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/>
            <p:nvPr/>
          </p:nvCxnSpPr>
          <p:spPr>
            <a:xfrm>
              <a:off x="38911816" y="24856728"/>
              <a:ext cx="0" cy="9853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/>
            <p:nvPr/>
          </p:nvCxnSpPr>
          <p:spPr>
            <a:xfrm>
              <a:off x="39098994" y="24711502"/>
              <a:ext cx="1117279" cy="1151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31408200" y="9943536"/>
            <a:ext cx="3960000" cy="3636735"/>
            <a:chOff x="33663414" y="22979433"/>
            <a:chExt cx="3733800" cy="3429000"/>
          </a:xfrm>
        </p:grpSpPr>
        <p:sp>
          <p:nvSpPr>
            <p:cNvPr id="333" name="Oval 332"/>
            <p:cNvSpPr>
              <a:spLocks/>
            </p:cNvSpPr>
            <p:nvPr/>
          </p:nvSpPr>
          <p:spPr>
            <a:xfrm>
              <a:off x="35216360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34" name="Oval 333"/>
            <p:cNvSpPr>
              <a:spLocks/>
            </p:cNvSpPr>
            <p:nvPr/>
          </p:nvSpPr>
          <p:spPr>
            <a:xfrm>
              <a:off x="33663414" y="24285633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5" name="Oval 334"/>
            <p:cNvSpPr>
              <a:spLocks/>
            </p:cNvSpPr>
            <p:nvPr/>
          </p:nvSpPr>
          <p:spPr>
            <a:xfrm>
              <a:off x="35216360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6" name="Oval 335"/>
            <p:cNvSpPr>
              <a:spLocks/>
            </p:cNvSpPr>
            <p:nvPr/>
          </p:nvSpPr>
          <p:spPr>
            <a:xfrm>
              <a:off x="36781087" y="24285633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7" name="Oval 336"/>
            <p:cNvSpPr>
              <a:spLocks/>
            </p:cNvSpPr>
            <p:nvPr/>
          </p:nvSpPr>
          <p:spPr>
            <a:xfrm>
              <a:off x="33663414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8" name="Oval 337"/>
            <p:cNvSpPr>
              <a:spLocks/>
            </p:cNvSpPr>
            <p:nvPr/>
          </p:nvSpPr>
          <p:spPr>
            <a:xfrm>
              <a:off x="35216360" y="25839701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39" name="Straight Arrow Connector 338"/>
            <p:cNvCxnSpPr>
              <a:stCxn id="333" idx="5"/>
              <a:endCxn id="336" idx="1"/>
            </p:cNvCxnSpPr>
            <p:nvPr/>
          </p:nvCxnSpPr>
          <p:spPr>
            <a:xfrm>
              <a:off x="35742257" y="23464876"/>
              <a:ext cx="1129060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3" idx="3"/>
              <a:endCxn id="334" idx="7"/>
            </p:cNvCxnSpPr>
            <p:nvPr/>
          </p:nvCxnSpPr>
          <p:spPr>
            <a:xfrm flipH="1">
              <a:off x="34189311" y="23464876"/>
              <a:ext cx="1117279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 flipH="1">
              <a:off x="35832487" y="24480000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 flipH="1">
              <a:off x="34272411" y="24480000"/>
              <a:ext cx="93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>
              <a:stCxn id="338" idx="2"/>
              <a:endCxn id="337" idx="6"/>
            </p:cNvCxnSpPr>
            <p:nvPr/>
          </p:nvCxnSpPr>
          <p:spPr>
            <a:xfrm flipH="1">
              <a:off x="34279541" y="2612406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33877414" y="24856728"/>
              <a:ext cx="0" cy="9853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334" idx="5"/>
              <a:endCxn id="338" idx="1"/>
            </p:cNvCxnSpPr>
            <p:nvPr/>
          </p:nvCxnSpPr>
          <p:spPr>
            <a:xfrm>
              <a:off x="34189311" y="24771076"/>
              <a:ext cx="1117279" cy="1151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endCxn id="336" idx="3"/>
            </p:cNvCxnSpPr>
            <p:nvPr/>
          </p:nvCxnSpPr>
          <p:spPr>
            <a:xfrm flipV="1">
              <a:off x="35742257" y="24771076"/>
              <a:ext cx="1129060" cy="11519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 flipH="1">
              <a:off x="34279200" y="2463324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>
              <a:off x="34043811" y="24856728"/>
              <a:ext cx="0" cy="9853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/>
            <p:nvPr/>
          </p:nvCxnSpPr>
          <p:spPr>
            <a:xfrm flipH="1">
              <a:off x="35827300" y="24633247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/>
            <p:nvPr/>
          </p:nvCxnSpPr>
          <p:spPr>
            <a:xfrm flipV="1">
              <a:off x="35834345" y="24854365"/>
              <a:ext cx="1191004" cy="1240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>
            <a:off x="31408200" y="5274471"/>
            <a:ext cx="3960000" cy="3636735"/>
            <a:chOff x="28907547" y="22979433"/>
            <a:chExt cx="3733800" cy="3429000"/>
          </a:xfrm>
        </p:grpSpPr>
        <p:sp>
          <p:nvSpPr>
            <p:cNvPr id="387" name="Oval 386"/>
            <p:cNvSpPr>
              <a:spLocks/>
            </p:cNvSpPr>
            <p:nvPr/>
          </p:nvSpPr>
          <p:spPr>
            <a:xfrm>
              <a:off x="30460493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88" name="Oval 387"/>
            <p:cNvSpPr>
              <a:spLocks/>
            </p:cNvSpPr>
            <p:nvPr/>
          </p:nvSpPr>
          <p:spPr>
            <a:xfrm>
              <a:off x="28907547" y="24285633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9" name="Oval 388"/>
            <p:cNvSpPr>
              <a:spLocks/>
            </p:cNvSpPr>
            <p:nvPr/>
          </p:nvSpPr>
          <p:spPr>
            <a:xfrm>
              <a:off x="30460493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0" name="Oval 389"/>
            <p:cNvSpPr>
              <a:spLocks/>
            </p:cNvSpPr>
            <p:nvPr/>
          </p:nvSpPr>
          <p:spPr>
            <a:xfrm>
              <a:off x="32025220" y="24285633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1" name="Oval 390"/>
            <p:cNvSpPr>
              <a:spLocks/>
            </p:cNvSpPr>
            <p:nvPr/>
          </p:nvSpPr>
          <p:spPr>
            <a:xfrm>
              <a:off x="28907547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2" name="Oval 391"/>
            <p:cNvSpPr>
              <a:spLocks/>
            </p:cNvSpPr>
            <p:nvPr/>
          </p:nvSpPr>
          <p:spPr>
            <a:xfrm>
              <a:off x="30460493" y="25839701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93" name="Straight Arrow Connector 392"/>
            <p:cNvCxnSpPr/>
            <p:nvPr/>
          </p:nvCxnSpPr>
          <p:spPr>
            <a:xfrm>
              <a:off x="30979709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/>
            <p:nvPr/>
          </p:nvCxnSpPr>
          <p:spPr>
            <a:xfrm flipH="1">
              <a:off x="29471143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/>
            <p:nvPr/>
          </p:nvCxnSpPr>
          <p:spPr>
            <a:xfrm flipH="1">
              <a:off x="31078800" y="24480000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89" idx="2"/>
              <a:endCxn id="388" idx="6"/>
            </p:cNvCxnSpPr>
            <p:nvPr/>
          </p:nvCxnSpPr>
          <p:spPr>
            <a:xfrm flipH="1">
              <a:off x="29523674" y="24569999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/>
            <p:nvPr/>
          </p:nvCxnSpPr>
          <p:spPr>
            <a:xfrm flipH="1">
              <a:off x="29523674" y="26105928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>
              <a:stCxn id="388" idx="4"/>
              <a:endCxn id="391" idx="0"/>
            </p:cNvCxnSpPr>
            <p:nvPr/>
          </p:nvCxnSpPr>
          <p:spPr>
            <a:xfrm>
              <a:off x="29215611" y="24854365"/>
              <a:ext cx="0" cy="9853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/>
            <p:nvPr/>
          </p:nvCxnSpPr>
          <p:spPr>
            <a:xfrm>
              <a:off x="29351668" y="24819371"/>
              <a:ext cx="1143986" cy="11627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/>
            <p:nvPr/>
          </p:nvCxnSpPr>
          <p:spPr>
            <a:xfrm flipH="1">
              <a:off x="29317706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/>
            <p:cNvCxnSpPr/>
            <p:nvPr/>
          </p:nvCxnSpPr>
          <p:spPr>
            <a:xfrm>
              <a:off x="31073552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 flipH="1">
              <a:off x="31068000" y="24647613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/>
            <p:cNvCxnSpPr/>
            <p:nvPr/>
          </p:nvCxnSpPr>
          <p:spPr>
            <a:xfrm flipH="1">
              <a:off x="29503272" y="26251425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/>
            <p:cNvCxnSpPr/>
            <p:nvPr/>
          </p:nvCxnSpPr>
          <p:spPr>
            <a:xfrm>
              <a:off x="29475122" y="24711502"/>
              <a:ext cx="1117279" cy="1151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/>
            <p:nvPr/>
          </p:nvCxnSpPr>
          <p:spPr>
            <a:xfrm flipV="1">
              <a:off x="31000850" y="24779443"/>
              <a:ext cx="1129060" cy="11519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/>
            <p:nvPr/>
          </p:nvCxnSpPr>
          <p:spPr>
            <a:xfrm flipV="1">
              <a:off x="31092938" y="24862732"/>
              <a:ext cx="1191004" cy="1240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9" name="Group 498"/>
          <p:cNvGrpSpPr>
            <a:grpSpLocks noChangeAspect="1"/>
          </p:cNvGrpSpPr>
          <p:nvPr/>
        </p:nvGrpSpPr>
        <p:grpSpPr>
          <a:xfrm>
            <a:off x="26227519" y="14667936"/>
            <a:ext cx="3960000" cy="3636735"/>
            <a:chOff x="38531419" y="22979433"/>
            <a:chExt cx="3733800" cy="3429000"/>
          </a:xfrm>
        </p:grpSpPr>
        <p:sp>
          <p:nvSpPr>
            <p:cNvPr id="501" name="Oval 500"/>
            <p:cNvSpPr>
              <a:spLocks/>
            </p:cNvSpPr>
            <p:nvPr/>
          </p:nvSpPr>
          <p:spPr>
            <a:xfrm>
              <a:off x="40084365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05" name="Oval 504"/>
            <p:cNvSpPr>
              <a:spLocks/>
            </p:cNvSpPr>
            <p:nvPr/>
          </p:nvSpPr>
          <p:spPr>
            <a:xfrm>
              <a:off x="38531419" y="24285633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6" name="Oval 505"/>
            <p:cNvSpPr>
              <a:spLocks/>
            </p:cNvSpPr>
            <p:nvPr/>
          </p:nvSpPr>
          <p:spPr>
            <a:xfrm>
              <a:off x="40084365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8" name="Oval 507"/>
            <p:cNvSpPr>
              <a:spLocks/>
            </p:cNvSpPr>
            <p:nvPr/>
          </p:nvSpPr>
          <p:spPr>
            <a:xfrm>
              <a:off x="41649092" y="24285633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0" name="Oval 509"/>
            <p:cNvSpPr>
              <a:spLocks/>
            </p:cNvSpPr>
            <p:nvPr/>
          </p:nvSpPr>
          <p:spPr>
            <a:xfrm>
              <a:off x="40084365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11" name="Straight Arrow Connector 510"/>
            <p:cNvCxnSpPr/>
            <p:nvPr/>
          </p:nvCxnSpPr>
          <p:spPr>
            <a:xfrm>
              <a:off x="40603581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Arrow Connector 511"/>
            <p:cNvCxnSpPr/>
            <p:nvPr/>
          </p:nvCxnSpPr>
          <p:spPr>
            <a:xfrm flipH="1">
              <a:off x="39095015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Arrow Connector 512"/>
            <p:cNvCxnSpPr/>
            <p:nvPr/>
          </p:nvCxnSpPr>
          <p:spPr>
            <a:xfrm flipH="1">
              <a:off x="40700492" y="24569999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Arrow Connector 513"/>
            <p:cNvCxnSpPr/>
            <p:nvPr/>
          </p:nvCxnSpPr>
          <p:spPr>
            <a:xfrm flipH="1">
              <a:off x="39140416" y="24480000"/>
              <a:ext cx="93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/>
            <p:cNvCxnSpPr/>
            <p:nvPr/>
          </p:nvCxnSpPr>
          <p:spPr>
            <a:xfrm>
              <a:off x="38975540" y="24819371"/>
              <a:ext cx="1143986" cy="11627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Arrow Connector 517"/>
            <p:cNvCxnSpPr/>
            <p:nvPr/>
          </p:nvCxnSpPr>
          <p:spPr>
            <a:xfrm flipV="1">
              <a:off x="40687101" y="24841241"/>
              <a:ext cx="1159377" cy="117141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/>
            <p:cNvCxnSpPr/>
            <p:nvPr/>
          </p:nvCxnSpPr>
          <p:spPr>
            <a:xfrm flipH="1">
              <a:off x="38941578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Arrow Connector 519"/>
            <p:cNvCxnSpPr/>
            <p:nvPr/>
          </p:nvCxnSpPr>
          <p:spPr>
            <a:xfrm>
              <a:off x="40697424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Arrow Connector 520"/>
            <p:cNvCxnSpPr/>
            <p:nvPr/>
          </p:nvCxnSpPr>
          <p:spPr>
            <a:xfrm flipH="1">
              <a:off x="39150000" y="2463324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/>
            <p:nvPr/>
          </p:nvCxnSpPr>
          <p:spPr>
            <a:xfrm>
              <a:off x="39098994" y="24711502"/>
              <a:ext cx="1117279" cy="1151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8" name="Group 527"/>
          <p:cNvGrpSpPr>
            <a:grpSpLocks noChangeAspect="1"/>
          </p:cNvGrpSpPr>
          <p:nvPr/>
        </p:nvGrpSpPr>
        <p:grpSpPr>
          <a:xfrm>
            <a:off x="26227519" y="9943536"/>
            <a:ext cx="3960000" cy="3636735"/>
            <a:chOff x="33663414" y="22979433"/>
            <a:chExt cx="3733800" cy="3429000"/>
          </a:xfrm>
        </p:grpSpPr>
        <p:sp>
          <p:nvSpPr>
            <p:cNvPr id="529" name="Oval 528"/>
            <p:cNvSpPr>
              <a:spLocks/>
            </p:cNvSpPr>
            <p:nvPr/>
          </p:nvSpPr>
          <p:spPr>
            <a:xfrm>
              <a:off x="35216360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30" name="Oval 529"/>
            <p:cNvSpPr>
              <a:spLocks/>
            </p:cNvSpPr>
            <p:nvPr/>
          </p:nvSpPr>
          <p:spPr>
            <a:xfrm>
              <a:off x="33663414" y="24285633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1" name="Oval 530"/>
            <p:cNvSpPr>
              <a:spLocks/>
            </p:cNvSpPr>
            <p:nvPr/>
          </p:nvSpPr>
          <p:spPr>
            <a:xfrm>
              <a:off x="35216360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2" name="Oval 531"/>
            <p:cNvSpPr>
              <a:spLocks/>
            </p:cNvSpPr>
            <p:nvPr/>
          </p:nvSpPr>
          <p:spPr>
            <a:xfrm>
              <a:off x="36781087" y="24285633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4" name="Oval 533"/>
            <p:cNvSpPr>
              <a:spLocks/>
            </p:cNvSpPr>
            <p:nvPr/>
          </p:nvSpPr>
          <p:spPr>
            <a:xfrm>
              <a:off x="35216360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35" name="Straight Arrow Connector 534"/>
            <p:cNvCxnSpPr/>
            <p:nvPr/>
          </p:nvCxnSpPr>
          <p:spPr>
            <a:xfrm>
              <a:off x="35742257" y="23464876"/>
              <a:ext cx="1129060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/>
            <p:cNvCxnSpPr/>
            <p:nvPr/>
          </p:nvCxnSpPr>
          <p:spPr>
            <a:xfrm flipH="1">
              <a:off x="34189311" y="23464876"/>
              <a:ext cx="1117279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/>
            <p:cNvCxnSpPr/>
            <p:nvPr/>
          </p:nvCxnSpPr>
          <p:spPr>
            <a:xfrm flipH="1">
              <a:off x="35832487" y="24480000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/>
            <p:nvPr/>
          </p:nvCxnSpPr>
          <p:spPr>
            <a:xfrm flipH="1">
              <a:off x="34272411" y="24480000"/>
              <a:ext cx="93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/>
            <p:nvPr/>
          </p:nvCxnSpPr>
          <p:spPr>
            <a:xfrm>
              <a:off x="34189311" y="24786712"/>
              <a:ext cx="1148968" cy="11296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/>
            <p:nvPr/>
          </p:nvCxnSpPr>
          <p:spPr>
            <a:xfrm flipV="1">
              <a:off x="35742257" y="24771076"/>
              <a:ext cx="1129060" cy="11519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/>
            <p:cNvCxnSpPr/>
            <p:nvPr/>
          </p:nvCxnSpPr>
          <p:spPr>
            <a:xfrm flipH="1">
              <a:off x="34279200" y="2463324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Arrow Connector 543"/>
            <p:cNvCxnSpPr/>
            <p:nvPr/>
          </p:nvCxnSpPr>
          <p:spPr>
            <a:xfrm>
              <a:off x="34012229" y="24848362"/>
              <a:ext cx="1220465" cy="120768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Arrow Connector 544"/>
            <p:cNvCxnSpPr/>
            <p:nvPr/>
          </p:nvCxnSpPr>
          <p:spPr>
            <a:xfrm flipH="1">
              <a:off x="35827300" y="24633247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Arrow Connector 545"/>
            <p:cNvCxnSpPr/>
            <p:nvPr/>
          </p:nvCxnSpPr>
          <p:spPr>
            <a:xfrm flipV="1">
              <a:off x="35834345" y="24854365"/>
              <a:ext cx="1191004" cy="1240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7" name="Group 546"/>
          <p:cNvGrpSpPr>
            <a:grpSpLocks noChangeAspect="1"/>
          </p:cNvGrpSpPr>
          <p:nvPr/>
        </p:nvGrpSpPr>
        <p:grpSpPr>
          <a:xfrm>
            <a:off x="26227519" y="5274471"/>
            <a:ext cx="3960000" cy="3636735"/>
            <a:chOff x="28907547" y="22979433"/>
            <a:chExt cx="3733800" cy="3429000"/>
          </a:xfrm>
        </p:grpSpPr>
        <p:sp>
          <p:nvSpPr>
            <p:cNvPr id="548" name="Oval 547"/>
            <p:cNvSpPr>
              <a:spLocks/>
            </p:cNvSpPr>
            <p:nvPr/>
          </p:nvSpPr>
          <p:spPr>
            <a:xfrm>
              <a:off x="30460493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49" name="Oval 548"/>
            <p:cNvSpPr>
              <a:spLocks/>
            </p:cNvSpPr>
            <p:nvPr/>
          </p:nvSpPr>
          <p:spPr>
            <a:xfrm>
              <a:off x="28907547" y="24285633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0" name="Oval 549"/>
            <p:cNvSpPr>
              <a:spLocks/>
            </p:cNvSpPr>
            <p:nvPr/>
          </p:nvSpPr>
          <p:spPr>
            <a:xfrm>
              <a:off x="30460493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1" name="Oval 550"/>
            <p:cNvSpPr>
              <a:spLocks/>
            </p:cNvSpPr>
            <p:nvPr/>
          </p:nvSpPr>
          <p:spPr>
            <a:xfrm>
              <a:off x="32025220" y="24285633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3" name="Oval 552"/>
            <p:cNvSpPr>
              <a:spLocks/>
            </p:cNvSpPr>
            <p:nvPr/>
          </p:nvSpPr>
          <p:spPr>
            <a:xfrm>
              <a:off x="30460493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54" name="Straight Arrow Connector 553"/>
            <p:cNvCxnSpPr/>
            <p:nvPr/>
          </p:nvCxnSpPr>
          <p:spPr>
            <a:xfrm>
              <a:off x="30979709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/>
            <p:cNvCxnSpPr/>
            <p:nvPr/>
          </p:nvCxnSpPr>
          <p:spPr>
            <a:xfrm flipH="1">
              <a:off x="29471143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/>
            <p:cNvCxnSpPr/>
            <p:nvPr/>
          </p:nvCxnSpPr>
          <p:spPr>
            <a:xfrm flipH="1">
              <a:off x="31078800" y="24480000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/>
            <p:cNvCxnSpPr/>
            <p:nvPr/>
          </p:nvCxnSpPr>
          <p:spPr>
            <a:xfrm flipH="1">
              <a:off x="29523674" y="24569999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Arrow Connector 559"/>
            <p:cNvCxnSpPr/>
            <p:nvPr/>
          </p:nvCxnSpPr>
          <p:spPr>
            <a:xfrm>
              <a:off x="29351668" y="24819371"/>
              <a:ext cx="1143986" cy="11627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Arrow Connector 560"/>
            <p:cNvCxnSpPr/>
            <p:nvPr/>
          </p:nvCxnSpPr>
          <p:spPr>
            <a:xfrm flipH="1">
              <a:off x="29317706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Arrow Connector 561"/>
            <p:cNvCxnSpPr/>
            <p:nvPr/>
          </p:nvCxnSpPr>
          <p:spPr>
            <a:xfrm>
              <a:off x="31073552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Arrow Connector 562"/>
            <p:cNvCxnSpPr/>
            <p:nvPr/>
          </p:nvCxnSpPr>
          <p:spPr>
            <a:xfrm flipH="1">
              <a:off x="31068000" y="24647613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Arrow Connector 564"/>
            <p:cNvCxnSpPr/>
            <p:nvPr/>
          </p:nvCxnSpPr>
          <p:spPr>
            <a:xfrm>
              <a:off x="29475122" y="24711502"/>
              <a:ext cx="1117279" cy="1151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Arrow Connector 565"/>
            <p:cNvCxnSpPr/>
            <p:nvPr/>
          </p:nvCxnSpPr>
          <p:spPr>
            <a:xfrm flipV="1">
              <a:off x="31000850" y="24779443"/>
              <a:ext cx="1129060" cy="11519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Arrow Connector 566"/>
            <p:cNvCxnSpPr/>
            <p:nvPr/>
          </p:nvCxnSpPr>
          <p:spPr>
            <a:xfrm flipV="1">
              <a:off x="31092938" y="24862732"/>
              <a:ext cx="1191004" cy="1240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20986200" y="5274474"/>
            <a:ext cx="3960000" cy="2895597"/>
            <a:chOff x="19469119" y="5369722"/>
            <a:chExt cx="3960000" cy="2895597"/>
          </a:xfrm>
        </p:grpSpPr>
        <p:grpSp>
          <p:nvGrpSpPr>
            <p:cNvPr id="675" name="Group 674"/>
            <p:cNvGrpSpPr>
              <a:grpSpLocks noChangeAspect="1"/>
            </p:cNvGrpSpPr>
            <p:nvPr/>
          </p:nvGrpSpPr>
          <p:grpSpPr>
            <a:xfrm>
              <a:off x="19469119" y="5369722"/>
              <a:ext cx="3960000" cy="1988519"/>
              <a:chOff x="28907547" y="22979433"/>
              <a:chExt cx="3733800" cy="1874932"/>
            </a:xfrm>
          </p:grpSpPr>
          <p:sp>
            <p:nvSpPr>
              <p:cNvPr id="676" name="Oval 675"/>
              <p:cNvSpPr>
                <a:spLocks/>
              </p:cNvSpPr>
              <p:nvPr/>
            </p:nvSpPr>
            <p:spPr>
              <a:xfrm>
                <a:off x="30460493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677" name="Oval 676"/>
              <p:cNvSpPr>
                <a:spLocks/>
              </p:cNvSpPr>
              <p:nvPr/>
            </p:nvSpPr>
            <p:spPr>
              <a:xfrm>
                <a:off x="28907547" y="24285633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8" name="Oval 677"/>
              <p:cNvSpPr>
                <a:spLocks/>
              </p:cNvSpPr>
              <p:nvPr/>
            </p:nvSpPr>
            <p:spPr>
              <a:xfrm>
                <a:off x="30460493" y="24285633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9" name="Oval 678"/>
              <p:cNvSpPr>
                <a:spLocks/>
              </p:cNvSpPr>
              <p:nvPr/>
            </p:nvSpPr>
            <p:spPr>
              <a:xfrm>
                <a:off x="32025220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81" name="Straight Arrow Connector 680"/>
              <p:cNvCxnSpPr/>
              <p:nvPr/>
            </p:nvCxnSpPr>
            <p:spPr>
              <a:xfrm>
                <a:off x="30979709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Arrow Connector 681"/>
              <p:cNvCxnSpPr/>
              <p:nvPr/>
            </p:nvCxnSpPr>
            <p:spPr>
              <a:xfrm flipH="1">
                <a:off x="29471143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Arrow Connector 682"/>
              <p:cNvCxnSpPr/>
              <p:nvPr/>
            </p:nvCxnSpPr>
            <p:spPr>
              <a:xfrm flipH="1">
                <a:off x="31078800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Arrow Connector 683"/>
              <p:cNvCxnSpPr/>
              <p:nvPr/>
            </p:nvCxnSpPr>
            <p:spPr>
              <a:xfrm flipH="1">
                <a:off x="29523674" y="24569999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Straight Arrow Connector 685"/>
              <p:cNvCxnSpPr/>
              <p:nvPr/>
            </p:nvCxnSpPr>
            <p:spPr>
              <a:xfrm flipH="1">
                <a:off x="29317706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Arrow Connector 686"/>
              <p:cNvCxnSpPr/>
              <p:nvPr/>
            </p:nvCxnSpPr>
            <p:spPr>
              <a:xfrm>
                <a:off x="31073552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Straight Arrow Connector 687"/>
              <p:cNvCxnSpPr/>
              <p:nvPr/>
            </p:nvCxnSpPr>
            <p:spPr>
              <a:xfrm flipH="1">
                <a:off x="31068000" y="24647613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/>
          </p:nvGrpSpPr>
          <p:grpSpPr>
            <a:xfrm>
              <a:off x="19656000" y="6339502"/>
              <a:ext cx="3530397" cy="1925817"/>
              <a:chOff x="19656000" y="6339502"/>
              <a:chExt cx="3530397" cy="1925817"/>
            </a:xfrm>
          </p:grpSpPr>
          <p:sp>
            <p:nvSpPr>
              <p:cNvPr id="78" name="Arc 77"/>
              <p:cNvSpPr/>
              <p:nvPr/>
            </p:nvSpPr>
            <p:spPr>
              <a:xfrm>
                <a:off x="19799106" y="6339502"/>
                <a:ext cx="3221297" cy="1774468"/>
              </a:xfrm>
              <a:prstGeom prst="arc">
                <a:avLst>
                  <a:gd name="adj1" fmla="val 300916"/>
                  <a:gd name="adj2" fmla="val 10465173"/>
                </a:avLst>
              </a:prstGeom>
              <a:ln w="25400">
                <a:solidFill>
                  <a:schemeClr val="tx1"/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Arc 691"/>
              <p:cNvSpPr/>
              <p:nvPr/>
            </p:nvSpPr>
            <p:spPr>
              <a:xfrm>
                <a:off x="19656000" y="6346553"/>
                <a:ext cx="3530397" cy="1918766"/>
              </a:xfrm>
              <a:prstGeom prst="arc">
                <a:avLst>
                  <a:gd name="adj1" fmla="val 97764"/>
                  <a:gd name="adj2" fmla="val 10695255"/>
                </a:avLst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0986200" y="9943536"/>
            <a:ext cx="3960000" cy="2885030"/>
            <a:chOff x="19469119" y="10038787"/>
            <a:chExt cx="3960000" cy="2885030"/>
          </a:xfrm>
        </p:grpSpPr>
        <p:grpSp>
          <p:nvGrpSpPr>
            <p:cNvPr id="601" name="Group 600"/>
            <p:cNvGrpSpPr>
              <a:grpSpLocks noChangeAspect="1"/>
            </p:cNvGrpSpPr>
            <p:nvPr/>
          </p:nvGrpSpPr>
          <p:grpSpPr>
            <a:xfrm>
              <a:off x="19469119" y="10038787"/>
              <a:ext cx="3960000" cy="1988519"/>
              <a:chOff x="33663414" y="22979433"/>
              <a:chExt cx="3733800" cy="1874932"/>
            </a:xfrm>
          </p:grpSpPr>
          <p:sp>
            <p:nvSpPr>
              <p:cNvPr id="602" name="Oval 601"/>
              <p:cNvSpPr>
                <a:spLocks/>
              </p:cNvSpPr>
              <p:nvPr/>
            </p:nvSpPr>
            <p:spPr>
              <a:xfrm>
                <a:off x="35216360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603" name="Oval 602"/>
              <p:cNvSpPr>
                <a:spLocks/>
              </p:cNvSpPr>
              <p:nvPr/>
            </p:nvSpPr>
            <p:spPr>
              <a:xfrm>
                <a:off x="33663414" y="24285633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04" name="Oval 603"/>
              <p:cNvSpPr>
                <a:spLocks/>
              </p:cNvSpPr>
              <p:nvPr/>
            </p:nvSpPr>
            <p:spPr>
              <a:xfrm>
                <a:off x="35216360" y="24285633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05" name="Oval 604"/>
              <p:cNvSpPr>
                <a:spLocks/>
              </p:cNvSpPr>
              <p:nvPr/>
            </p:nvSpPr>
            <p:spPr>
              <a:xfrm>
                <a:off x="36781087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07" name="Straight Arrow Connector 606"/>
              <p:cNvCxnSpPr/>
              <p:nvPr/>
            </p:nvCxnSpPr>
            <p:spPr>
              <a:xfrm>
                <a:off x="35742257" y="23464876"/>
                <a:ext cx="1129060" cy="9040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H="1">
                <a:off x="34189311" y="23464876"/>
                <a:ext cx="1117279" cy="9040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/>
              <p:nvPr/>
            </p:nvCxnSpPr>
            <p:spPr>
              <a:xfrm flipH="1">
                <a:off x="35832487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 flipH="1">
                <a:off x="34272411" y="24480000"/>
                <a:ext cx="936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Arrow Connector 660"/>
              <p:cNvCxnSpPr/>
              <p:nvPr/>
            </p:nvCxnSpPr>
            <p:spPr>
              <a:xfrm flipH="1">
                <a:off x="34279200" y="24633247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Straight Arrow Connector 672"/>
              <p:cNvCxnSpPr/>
              <p:nvPr/>
            </p:nvCxnSpPr>
            <p:spPr>
              <a:xfrm flipH="1">
                <a:off x="35827300" y="24633247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3" name="Group 692"/>
            <p:cNvGrpSpPr/>
            <p:nvPr/>
          </p:nvGrpSpPr>
          <p:grpSpPr>
            <a:xfrm>
              <a:off x="19656000" y="10998000"/>
              <a:ext cx="3530397" cy="1925817"/>
              <a:chOff x="19656000" y="6339502"/>
              <a:chExt cx="3530397" cy="1925817"/>
            </a:xfrm>
          </p:grpSpPr>
          <p:sp>
            <p:nvSpPr>
              <p:cNvPr id="694" name="Arc 693"/>
              <p:cNvSpPr/>
              <p:nvPr/>
            </p:nvSpPr>
            <p:spPr>
              <a:xfrm>
                <a:off x="19799106" y="6339502"/>
                <a:ext cx="3221297" cy="1774468"/>
              </a:xfrm>
              <a:prstGeom prst="arc">
                <a:avLst>
                  <a:gd name="adj1" fmla="val 300916"/>
                  <a:gd name="adj2" fmla="val 10465173"/>
                </a:avLst>
              </a:prstGeom>
              <a:ln w="25400">
                <a:solidFill>
                  <a:schemeClr val="tx1"/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Arc 694"/>
              <p:cNvSpPr/>
              <p:nvPr/>
            </p:nvSpPr>
            <p:spPr>
              <a:xfrm>
                <a:off x="19656000" y="6346553"/>
                <a:ext cx="3530397" cy="1918766"/>
              </a:xfrm>
              <a:prstGeom prst="arc">
                <a:avLst>
                  <a:gd name="adj1" fmla="val 97764"/>
                  <a:gd name="adj2" fmla="val 10695255"/>
                </a:avLst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0986200" y="14667924"/>
            <a:ext cx="3960000" cy="2887442"/>
            <a:chOff x="19469119" y="14763175"/>
            <a:chExt cx="3960000" cy="2887442"/>
          </a:xfrm>
        </p:grpSpPr>
        <p:grpSp>
          <p:nvGrpSpPr>
            <p:cNvPr id="568" name="Group 567"/>
            <p:cNvGrpSpPr>
              <a:grpSpLocks noChangeAspect="1"/>
            </p:cNvGrpSpPr>
            <p:nvPr/>
          </p:nvGrpSpPr>
          <p:grpSpPr>
            <a:xfrm>
              <a:off x="19469119" y="14763175"/>
              <a:ext cx="3960000" cy="1988518"/>
              <a:chOff x="38531419" y="22979433"/>
              <a:chExt cx="3733800" cy="1874932"/>
            </a:xfrm>
          </p:grpSpPr>
          <p:sp>
            <p:nvSpPr>
              <p:cNvPr id="569" name="Oval 568"/>
              <p:cNvSpPr>
                <a:spLocks/>
              </p:cNvSpPr>
              <p:nvPr/>
            </p:nvSpPr>
            <p:spPr>
              <a:xfrm>
                <a:off x="40084365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70" name="Oval 569"/>
              <p:cNvSpPr>
                <a:spLocks/>
              </p:cNvSpPr>
              <p:nvPr/>
            </p:nvSpPr>
            <p:spPr>
              <a:xfrm>
                <a:off x="38531419" y="24285633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1" name="Oval 570"/>
              <p:cNvSpPr>
                <a:spLocks/>
              </p:cNvSpPr>
              <p:nvPr/>
            </p:nvSpPr>
            <p:spPr>
              <a:xfrm>
                <a:off x="40084365" y="24285633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2" name="Oval 571"/>
              <p:cNvSpPr>
                <a:spLocks/>
              </p:cNvSpPr>
              <p:nvPr/>
            </p:nvSpPr>
            <p:spPr>
              <a:xfrm>
                <a:off x="41649092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74" name="Straight Arrow Connector 573"/>
              <p:cNvCxnSpPr/>
              <p:nvPr/>
            </p:nvCxnSpPr>
            <p:spPr>
              <a:xfrm>
                <a:off x="40603581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Arrow Connector 574"/>
              <p:cNvCxnSpPr/>
              <p:nvPr/>
            </p:nvCxnSpPr>
            <p:spPr>
              <a:xfrm flipH="1">
                <a:off x="39095015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/>
              <p:cNvCxnSpPr/>
              <p:nvPr/>
            </p:nvCxnSpPr>
            <p:spPr>
              <a:xfrm flipH="1">
                <a:off x="40700492" y="24569999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/>
              <p:cNvCxnSpPr/>
              <p:nvPr/>
            </p:nvCxnSpPr>
            <p:spPr>
              <a:xfrm flipH="1">
                <a:off x="39140416" y="24480000"/>
                <a:ext cx="936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Arrow Connector 594"/>
              <p:cNvCxnSpPr/>
              <p:nvPr/>
            </p:nvCxnSpPr>
            <p:spPr>
              <a:xfrm flipH="1">
                <a:off x="38941578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>
                <a:off x="40697424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Arrow Connector 598"/>
              <p:cNvCxnSpPr/>
              <p:nvPr/>
            </p:nvCxnSpPr>
            <p:spPr>
              <a:xfrm flipH="1">
                <a:off x="39150000" y="24633247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9" name="Group 698"/>
            <p:cNvGrpSpPr/>
            <p:nvPr/>
          </p:nvGrpSpPr>
          <p:grpSpPr>
            <a:xfrm>
              <a:off x="19656000" y="15724800"/>
              <a:ext cx="3530397" cy="1925817"/>
              <a:chOff x="19656000" y="6339502"/>
              <a:chExt cx="3530397" cy="1925817"/>
            </a:xfrm>
          </p:grpSpPr>
          <p:sp>
            <p:nvSpPr>
              <p:cNvPr id="700" name="Arc 699"/>
              <p:cNvSpPr/>
              <p:nvPr/>
            </p:nvSpPr>
            <p:spPr>
              <a:xfrm>
                <a:off x="19799106" y="6339502"/>
                <a:ext cx="3221297" cy="1774468"/>
              </a:xfrm>
              <a:prstGeom prst="arc">
                <a:avLst>
                  <a:gd name="adj1" fmla="val 300916"/>
                  <a:gd name="adj2" fmla="val 10465173"/>
                </a:avLst>
              </a:prstGeom>
              <a:ln w="25400">
                <a:solidFill>
                  <a:schemeClr val="tx1"/>
                </a:solidFill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Arc 700"/>
              <p:cNvSpPr/>
              <p:nvPr/>
            </p:nvSpPr>
            <p:spPr>
              <a:xfrm>
                <a:off x="19656000" y="6346553"/>
                <a:ext cx="3530397" cy="1918766"/>
              </a:xfrm>
              <a:prstGeom prst="arc">
                <a:avLst>
                  <a:gd name="adj1" fmla="val 97764"/>
                  <a:gd name="adj2" fmla="val 10695255"/>
                </a:avLst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20" name="Group 719"/>
          <p:cNvGrpSpPr>
            <a:grpSpLocks noChangeAspect="1"/>
          </p:cNvGrpSpPr>
          <p:nvPr/>
        </p:nvGrpSpPr>
        <p:grpSpPr>
          <a:xfrm>
            <a:off x="16480443" y="9943539"/>
            <a:ext cx="2300479" cy="1988519"/>
            <a:chOff x="33663414" y="22979433"/>
            <a:chExt cx="2169073" cy="1874932"/>
          </a:xfrm>
        </p:grpSpPr>
        <p:sp>
          <p:nvSpPr>
            <p:cNvPr id="724" name="Oval 723"/>
            <p:cNvSpPr>
              <a:spLocks/>
            </p:cNvSpPr>
            <p:nvPr/>
          </p:nvSpPr>
          <p:spPr>
            <a:xfrm>
              <a:off x="35216360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26" name="Oval 725"/>
            <p:cNvSpPr>
              <a:spLocks/>
            </p:cNvSpPr>
            <p:nvPr/>
          </p:nvSpPr>
          <p:spPr>
            <a:xfrm>
              <a:off x="33663414" y="24285633"/>
              <a:ext cx="616127" cy="568732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7" name="Oval 726"/>
            <p:cNvSpPr>
              <a:spLocks/>
            </p:cNvSpPr>
            <p:nvPr/>
          </p:nvSpPr>
          <p:spPr>
            <a:xfrm>
              <a:off x="35216360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773" name="Straight Arrow Connector 772"/>
            <p:cNvCxnSpPr>
              <a:stCxn id="724" idx="4"/>
              <a:endCxn id="727" idx="0"/>
            </p:cNvCxnSpPr>
            <p:nvPr/>
          </p:nvCxnSpPr>
          <p:spPr>
            <a:xfrm>
              <a:off x="35524424" y="23548165"/>
              <a:ext cx="0" cy="73746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Straight Arrow Connector 793"/>
            <p:cNvCxnSpPr/>
            <p:nvPr/>
          </p:nvCxnSpPr>
          <p:spPr>
            <a:xfrm flipH="1">
              <a:off x="34189311" y="23464876"/>
              <a:ext cx="1117279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Arrow Connector 807"/>
            <p:cNvCxnSpPr/>
            <p:nvPr/>
          </p:nvCxnSpPr>
          <p:spPr>
            <a:xfrm flipH="1">
              <a:off x="34272411" y="24480000"/>
              <a:ext cx="93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Straight Arrow Connector 809"/>
            <p:cNvCxnSpPr/>
            <p:nvPr/>
          </p:nvCxnSpPr>
          <p:spPr>
            <a:xfrm flipH="1">
              <a:off x="34279200" y="2463324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16480443" y="14667924"/>
            <a:ext cx="2300479" cy="1988518"/>
            <a:chOff x="14111716" y="14763175"/>
            <a:chExt cx="2300479" cy="1988518"/>
          </a:xfrm>
        </p:grpSpPr>
        <p:sp>
          <p:nvSpPr>
            <p:cNvPr id="826" name="Oval 825"/>
            <p:cNvSpPr>
              <a:spLocks/>
            </p:cNvSpPr>
            <p:nvPr/>
          </p:nvSpPr>
          <p:spPr>
            <a:xfrm>
              <a:off x="15758742" y="14763175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827" name="Oval 826"/>
            <p:cNvSpPr>
              <a:spLocks/>
            </p:cNvSpPr>
            <p:nvPr/>
          </p:nvSpPr>
          <p:spPr>
            <a:xfrm>
              <a:off x="14111716" y="16148506"/>
              <a:ext cx="653453" cy="603187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28" name="Oval 827"/>
            <p:cNvSpPr>
              <a:spLocks/>
            </p:cNvSpPr>
            <p:nvPr/>
          </p:nvSpPr>
          <p:spPr>
            <a:xfrm>
              <a:off x="15758742" y="1614850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832" name="Straight Arrow Connector 831"/>
            <p:cNvCxnSpPr/>
            <p:nvPr/>
          </p:nvCxnSpPr>
          <p:spPr>
            <a:xfrm flipH="1">
              <a:off x="14709456" y="15273554"/>
              <a:ext cx="1149401" cy="9847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Straight Arrow Connector 833"/>
            <p:cNvCxnSpPr/>
            <p:nvPr/>
          </p:nvCxnSpPr>
          <p:spPr>
            <a:xfrm flipH="1">
              <a:off x="14757607" y="1635464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Straight Arrow Connector 835"/>
            <p:cNvCxnSpPr/>
            <p:nvPr/>
          </p:nvCxnSpPr>
          <p:spPr>
            <a:xfrm flipH="1">
              <a:off x="14546723" y="15103477"/>
              <a:ext cx="1224514" cy="104405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Straight Arrow Connector 837"/>
            <p:cNvCxnSpPr/>
            <p:nvPr/>
          </p:nvCxnSpPr>
          <p:spPr>
            <a:xfrm flipH="1">
              <a:off x="14767772" y="1651717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Straight Arrow Connector 841"/>
            <p:cNvCxnSpPr/>
            <p:nvPr/>
          </p:nvCxnSpPr>
          <p:spPr>
            <a:xfrm>
              <a:off x="16002000" y="15372000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Straight Arrow Connector 842"/>
            <p:cNvCxnSpPr/>
            <p:nvPr/>
          </p:nvCxnSpPr>
          <p:spPr>
            <a:xfrm>
              <a:off x="16200000" y="15372000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8646322" y="3292294"/>
            <a:ext cx="2596959" cy="2134574"/>
            <a:chOff x="718415" y="4815600"/>
            <a:chExt cx="2596959" cy="2134574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1854479" y="6203424"/>
              <a:ext cx="1225040" cy="5737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1895416" y="5298871"/>
              <a:ext cx="0" cy="880267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/>
            <p:nvPr/>
          </p:nvSpPr>
          <p:spPr>
            <a:xfrm>
              <a:off x="2547215" y="621151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+x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1144964" y="481560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+y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24" name="Straight Arrow Connector 523"/>
            <p:cNvCxnSpPr/>
            <p:nvPr/>
          </p:nvCxnSpPr>
          <p:spPr>
            <a:xfrm flipH="1">
              <a:off x="1080374" y="6202163"/>
              <a:ext cx="813370" cy="58461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5" name="TextBox 524"/>
            <p:cNvSpPr txBox="1"/>
            <p:nvPr/>
          </p:nvSpPr>
          <p:spPr>
            <a:xfrm>
              <a:off x="718415" y="5883374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44" name="Group 843"/>
          <p:cNvGrpSpPr/>
          <p:nvPr/>
        </p:nvGrpSpPr>
        <p:grpSpPr>
          <a:xfrm>
            <a:off x="11846722" y="5274474"/>
            <a:ext cx="2300479" cy="1988519"/>
            <a:chOff x="14111717" y="5369722"/>
            <a:chExt cx="2300479" cy="1988519"/>
          </a:xfrm>
        </p:grpSpPr>
        <p:sp>
          <p:nvSpPr>
            <p:cNvPr id="845" name="Oval 844"/>
            <p:cNvSpPr>
              <a:spLocks/>
            </p:cNvSpPr>
            <p:nvPr/>
          </p:nvSpPr>
          <p:spPr>
            <a:xfrm>
              <a:off x="15758743" y="5369722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846" name="Oval 845"/>
            <p:cNvSpPr>
              <a:spLocks/>
            </p:cNvSpPr>
            <p:nvPr/>
          </p:nvSpPr>
          <p:spPr>
            <a:xfrm>
              <a:off x="14111717" y="6755054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848" name="Straight Arrow Connector 847"/>
            <p:cNvCxnSpPr/>
            <p:nvPr/>
          </p:nvCxnSpPr>
          <p:spPr>
            <a:xfrm flipH="1">
              <a:off x="14709457" y="5880102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Arrow Connector 849"/>
            <p:cNvCxnSpPr/>
            <p:nvPr/>
          </p:nvCxnSpPr>
          <p:spPr>
            <a:xfrm flipH="1">
              <a:off x="14546724" y="5710025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4" name="Group 853"/>
          <p:cNvGrpSpPr>
            <a:grpSpLocks noChangeAspect="1"/>
          </p:cNvGrpSpPr>
          <p:nvPr/>
        </p:nvGrpSpPr>
        <p:grpSpPr>
          <a:xfrm>
            <a:off x="11846722" y="9943539"/>
            <a:ext cx="2300479" cy="1988519"/>
            <a:chOff x="33663414" y="22979433"/>
            <a:chExt cx="2169073" cy="1874932"/>
          </a:xfrm>
        </p:grpSpPr>
        <p:sp>
          <p:nvSpPr>
            <p:cNvPr id="855" name="Oval 854"/>
            <p:cNvSpPr>
              <a:spLocks/>
            </p:cNvSpPr>
            <p:nvPr/>
          </p:nvSpPr>
          <p:spPr>
            <a:xfrm>
              <a:off x="35216360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856" name="Oval 855"/>
            <p:cNvSpPr>
              <a:spLocks/>
            </p:cNvSpPr>
            <p:nvPr/>
          </p:nvSpPr>
          <p:spPr>
            <a:xfrm>
              <a:off x="33663414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860" name="Straight Arrow Connector 859"/>
            <p:cNvCxnSpPr/>
            <p:nvPr/>
          </p:nvCxnSpPr>
          <p:spPr>
            <a:xfrm flipH="1">
              <a:off x="34189311" y="23464876"/>
              <a:ext cx="1117279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3" name="Group 862"/>
          <p:cNvGrpSpPr/>
          <p:nvPr/>
        </p:nvGrpSpPr>
        <p:grpSpPr>
          <a:xfrm>
            <a:off x="11846722" y="14667924"/>
            <a:ext cx="2300479" cy="1988518"/>
            <a:chOff x="14111716" y="14763175"/>
            <a:chExt cx="2300479" cy="1988518"/>
          </a:xfrm>
        </p:grpSpPr>
        <p:sp>
          <p:nvSpPr>
            <p:cNvPr id="865" name="Oval 864"/>
            <p:cNvSpPr>
              <a:spLocks/>
            </p:cNvSpPr>
            <p:nvPr/>
          </p:nvSpPr>
          <p:spPr>
            <a:xfrm>
              <a:off x="15758742" y="14763175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867" name="Oval 866"/>
            <p:cNvSpPr>
              <a:spLocks/>
            </p:cNvSpPr>
            <p:nvPr/>
          </p:nvSpPr>
          <p:spPr>
            <a:xfrm>
              <a:off x="14111716" y="1614850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869" name="Straight Arrow Connector 868"/>
            <p:cNvCxnSpPr/>
            <p:nvPr/>
          </p:nvCxnSpPr>
          <p:spPr>
            <a:xfrm flipH="1">
              <a:off x="14709456" y="15273554"/>
              <a:ext cx="1149401" cy="9847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Straight Arrow Connector 870"/>
            <p:cNvCxnSpPr/>
            <p:nvPr/>
          </p:nvCxnSpPr>
          <p:spPr>
            <a:xfrm flipH="1">
              <a:off x="14546723" y="15103477"/>
              <a:ext cx="1224514" cy="104405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6611722" y="5274471"/>
            <a:ext cx="3966785" cy="3499113"/>
            <a:chOff x="35087719" y="5674519"/>
            <a:chExt cx="3966785" cy="3499113"/>
          </a:xfrm>
        </p:grpSpPr>
        <p:grpSp>
          <p:nvGrpSpPr>
            <p:cNvPr id="880" name="Group 879"/>
            <p:cNvGrpSpPr/>
            <p:nvPr/>
          </p:nvGrpSpPr>
          <p:grpSpPr>
            <a:xfrm>
              <a:off x="35316319" y="5744632"/>
              <a:ext cx="3733800" cy="3429000"/>
              <a:chOff x="2362446" y="10172684"/>
              <a:chExt cx="3733800" cy="3429000"/>
            </a:xfrm>
          </p:grpSpPr>
          <p:sp>
            <p:nvSpPr>
              <p:cNvPr id="882" name="Oval 881"/>
              <p:cNvSpPr>
                <a:spLocks/>
              </p:cNvSpPr>
              <p:nvPr/>
            </p:nvSpPr>
            <p:spPr>
              <a:xfrm>
                <a:off x="2362446" y="11478884"/>
                <a:ext cx="616127" cy="568732"/>
              </a:xfrm>
              <a:prstGeom prst="ellipse">
                <a:avLst/>
              </a:prstGeom>
              <a:solidFill>
                <a:srgbClr val="96F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3" name="Oval 882"/>
              <p:cNvSpPr>
                <a:spLocks/>
              </p:cNvSpPr>
              <p:nvPr/>
            </p:nvSpPr>
            <p:spPr>
              <a:xfrm>
                <a:off x="3915392" y="114788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4" name="Oval 883"/>
              <p:cNvSpPr>
                <a:spLocks/>
              </p:cNvSpPr>
              <p:nvPr/>
            </p:nvSpPr>
            <p:spPr>
              <a:xfrm>
                <a:off x="5480119" y="11478884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5" name="Oval 884"/>
              <p:cNvSpPr>
                <a:spLocks/>
              </p:cNvSpPr>
              <p:nvPr/>
            </p:nvSpPr>
            <p:spPr>
              <a:xfrm>
                <a:off x="2362446" y="13032952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6" name="Oval 885"/>
              <p:cNvSpPr>
                <a:spLocks/>
              </p:cNvSpPr>
              <p:nvPr/>
            </p:nvSpPr>
            <p:spPr>
              <a:xfrm>
                <a:off x="3915392" y="1303295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887" name="Straight Arrow Connector 886"/>
              <p:cNvCxnSpPr/>
              <p:nvPr/>
            </p:nvCxnSpPr>
            <p:spPr>
              <a:xfrm>
                <a:off x="4531519" y="10457050"/>
                <a:ext cx="1256664" cy="10218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Arrow Connector 887"/>
              <p:cNvCxnSpPr/>
              <p:nvPr/>
            </p:nvCxnSpPr>
            <p:spPr>
              <a:xfrm flipH="1">
                <a:off x="2888343" y="10457050"/>
                <a:ext cx="1027049" cy="110512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Arrow Connector 888"/>
              <p:cNvCxnSpPr/>
              <p:nvPr/>
            </p:nvCxnSpPr>
            <p:spPr>
              <a:xfrm flipH="1">
                <a:off x="4531519" y="1176325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Arrow Connector 889"/>
              <p:cNvCxnSpPr/>
              <p:nvPr/>
            </p:nvCxnSpPr>
            <p:spPr>
              <a:xfrm flipH="1">
                <a:off x="2978573" y="11763250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Arrow Connector 890"/>
              <p:cNvCxnSpPr/>
              <p:nvPr/>
            </p:nvCxnSpPr>
            <p:spPr>
              <a:xfrm flipH="1">
                <a:off x="2978573" y="13317318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Arrow Connector 891"/>
              <p:cNvCxnSpPr/>
              <p:nvPr/>
            </p:nvCxnSpPr>
            <p:spPr>
              <a:xfrm>
                <a:off x="2670510" y="12047616"/>
                <a:ext cx="0" cy="9853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Arrow Connector 892"/>
              <p:cNvCxnSpPr/>
              <p:nvPr/>
            </p:nvCxnSpPr>
            <p:spPr>
              <a:xfrm>
                <a:off x="2888343" y="11964327"/>
                <a:ext cx="1117279" cy="11519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Arrow Connector 893"/>
              <p:cNvCxnSpPr/>
              <p:nvPr/>
            </p:nvCxnSpPr>
            <p:spPr>
              <a:xfrm flipV="1">
                <a:off x="4441289" y="12047616"/>
                <a:ext cx="1346894" cy="10686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1" name="Oval 880"/>
              <p:cNvSpPr>
                <a:spLocks/>
              </p:cNvSpPr>
              <p:nvPr/>
            </p:nvSpPr>
            <p:spPr>
              <a:xfrm>
                <a:off x="3915392" y="10172684"/>
                <a:ext cx="616127" cy="568732"/>
              </a:xfrm>
              <a:prstGeom prst="ellipse">
                <a:avLst/>
              </a:prstGeom>
              <a:solidFill>
                <a:srgbClr val="A0F0A1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36306919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895" name="TextBox 894"/>
            <p:cNvSpPr txBox="1"/>
            <p:nvPr/>
          </p:nvSpPr>
          <p:spPr>
            <a:xfrm>
              <a:off x="35562078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896" name="TextBox 895"/>
            <p:cNvSpPr txBox="1"/>
            <p:nvPr/>
          </p:nvSpPr>
          <p:spPr>
            <a:xfrm>
              <a:off x="37507765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897" name="TextBox 896"/>
            <p:cNvSpPr txBox="1"/>
            <p:nvPr/>
          </p:nvSpPr>
          <p:spPr>
            <a:xfrm>
              <a:off x="38577169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898" name="TextBox 897"/>
            <p:cNvSpPr txBox="1"/>
            <p:nvPr/>
          </p:nvSpPr>
          <p:spPr>
            <a:xfrm>
              <a:off x="37449919" y="6832314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899" name="TextBox 898"/>
            <p:cNvSpPr txBox="1"/>
            <p:nvPr/>
          </p:nvSpPr>
          <p:spPr>
            <a:xfrm>
              <a:off x="37968241" y="6832314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+z</a:t>
              </a:r>
              <a:endParaRPr lang="en-US" sz="3000" dirty="0"/>
            </a:p>
          </p:txBody>
        </p:sp>
        <p:sp>
          <p:nvSpPr>
            <p:cNvPr id="900" name="TextBox 899"/>
            <p:cNvSpPr txBox="1"/>
            <p:nvPr/>
          </p:nvSpPr>
          <p:spPr>
            <a:xfrm>
              <a:off x="37467089" y="8397566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901" name="TextBox 900"/>
            <p:cNvSpPr txBox="1"/>
            <p:nvPr/>
          </p:nvSpPr>
          <p:spPr>
            <a:xfrm>
              <a:off x="38525192" y="7537330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+z</a:t>
              </a:r>
            </a:p>
          </p:txBody>
        </p:sp>
        <p:sp>
          <p:nvSpPr>
            <p:cNvPr id="903" name="TextBox 902"/>
            <p:cNvSpPr txBox="1"/>
            <p:nvPr/>
          </p:nvSpPr>
          <p:spPr>
            <a:xfrm>
              <a:off x="35923293" y="7251910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905" name="TextBox 904"/>
            <p:cNvSpPr txBox="1"/>
            <p:nvPr/>
          </p:nvSpPr>
          <p:spPr>
            <a:xfrm>
              <a:off x="36664184" y="8050902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+y</a:t>
              </a:r>
              <a:endParaRPr lang="en-US" sz="3000" dirty="0"/>
            </a:p>
          </p:txBody>
        </p:sp>
        <p:sp>
          <p:nvSpPr>
            <p:cNvPr id="906" name="TextBox 905"/>
            <p:cNvSpPr txBox="1"/>
            <p:nvPr/>
          </p:nvSpPr>
          <p:spPr>
            <a:xfrm>
              <a:off x="35169985" y="7431089"/>
              <a:ext cx="4614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-x</a:t>
              </a:r>
              <a:endParaRPr lang="en-US" sz="3000" dirty="0"/>
            </a:p>
          </p:txBody>
        </p:sp>
        <p:sp>
          <p:nvSpPr>
            <p:cNvPr id="907" name="TextBox 906"/>
            <p:cNvSpPr txBox="1"/>
            <p:nvPr/>
          </p:nvSpPr>
          <p:spPr>
            <a:xfrm>
              <a:off x="35087719" y="8059907"/>
              <a:ext cx="5437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+x</a:t>
              </a:r>
              <a:endParaRPr lang="en-US" sz="3000" dirty="0"/>
            </a:p>
          </p:txBody>
        </p:sp>
        <p:sp>
          <p:nvSpPr>
            <p:cNvPr id="908" name="TextBox 907"/>
            <p:cNvSpPr txBox="1"/>
            <p:nvPr/>
          </p:nvSpPr>
          <p:spPr>
            <a:xfrm>
              <a:off x="35906994" y="8375590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-y</a:t>
              </a:r>
            </a:p>
          </p:txBody>
        </p:sp>
        <p:sp>
          <p:nvSpPr>
            <p:cNvPr id="909" name="TextBox 908"/>
            <p:cNvSpPr txBox="1"/>
            <p:nvPr/>
          </p:nvSpPr>
          <p:spPr>
            <a:xfrm>
              <a:off x="36399950" y="8375590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11" name="TextBox 910"/>
            <p:cNvSpPr txBox="1"/>
            <p:nvPr/>
          </p:nvSpPr>
          <p:spPr>
            <a:xfrm>
              <a:off x="35933407" y="6832314"/>
              <a:ext cx="4614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-x</a:t>
              </a:r>
            </a:p>
          </p:txBody>
        </p:sp>
        <p:sp>
          <p:nvSpPr>
            <p:cNvPr id="912" name="TextBox 911"/>
            <p:cNvSpPr txBox="1"/>
            <p:nvPr/>
          </p:nvSpPr>
          <p:spPr>
            <a:xfrm>
              <a:off x="36400062" y="6832314"/>
              <a:ext cx="5437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+x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6480443" y="5274474"/>
            <a:ext cx="2300479" cy="1988519"/>
            <a:chOff x="14880240" y="5369722"/>
            <a:chExt cx="2300479" cy="1988519"/>
          </a:xfrm>
        </p:grpSpPr>
        <p:sp>
          <p:nvSpPr>
            <p:cNvPr id="707" name="Oval 706"/>
            <p:cNvSpPr>
              <a:spLocks/>
            </p:cNvSpPr>
            <p:nvPr/>
          </p:nvSpPr>
          <p:spPr>
            <a:xfrm>
              <a:off x="16527266" y="5369722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8" name="Oval 707"/>
            <p:cNvSpPr>
              <a:spLocks/>
            </p:cNvSpPr>
            <p:nvPr/>
          </p:nvSpPr>
          <p:spPr>
            <a:xfrm>
              <a:off x="14880240" y="6755054"/>
              <a:ext cx="653453" cy="603187"/>
            </a:xfrm>
            <a:prstGeom prst="ellipse">
              <a:avLst/>
            </a:prstGeom>
            <a:solidFill>
              <a:srgbClr val="96F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0" name="Oval 709"/>
            <p:cNvSpPr>
              <a:spLocks/>
            </p:cNvSpPr>
            <p:nvPr/>
          </p:nvSpPr>
          <p:spPr>
            <a:xfrm>
              <a:off x="16527266" y="6755054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713" name="Straight Arrow Connector 712"/>
            <p:cNvCxnSpPr/>
            <p:nvPr/>
          </p:nvCxnSpPr>
          <p:spPr>
            <a:xfrm flipH="1">
              <a:off x="15477980" y="5880102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/>
            <p:cNvCxnSpPr/>
            <p:nvPr/>
          </p:nvCxnSpPr>
          <p:spPr>
            <a:xfrm flipH="1">
              <a:off x="15533693" y="6991200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Arrow Connector 715"/>
            <p:cNvCxnSpPr/>
            <p:nvPr/>
          </p:nvCxnSpPr>
          <p:spPr>
            <a:xfrm flipH="1">
              <a:off x="15315247" y="5710025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Straight Arrow Connector 839"/>
            <p:cNvCxnSpPr/>
            <p:nvPr/>
          </p:nvCxnSpPr>
          <p:spPr>
            <a:xfrm>
              <a:off x="16770523" y="5970904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Straight Arrow Connector 840"/>
            <p:cNvCxnSpPr/>
            <p:nvPr/>
          </p:nvCxnSpPr>
          <p:spPr>
            <a:xfrm>
              <a:off x="16968523" y="5970904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Straight Arrow Connector 912"/>
            <p:cNvCxnSpPr/>
            <p:nvPr/>
          </p:nvCxnSpPr>
          <p:spPr>
            <a:xfrm flipH="1">
              <a:off x="15525262" y="7161362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099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t="12384" r="23292" b="8224"/>
          <a:stretch/>
        </p:blipFill>
        <p:spPr>
          <a:xfrm>
            <a:off x="35529483" y="2301929"/>
            <a:ext cx="4452655" cy="34869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719" y="2410431"/>
            <a:ext cx="4320000" cy="3320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17" y="2410431"/>
            <a:ext cx="4320000" cy="3320631"/>
          </a:xfrm>
          <a:prstGeom prst="rect">
            <a:avLst/>
          </a:prstGeom>
        </p:spPr>
      </p:pic>
      <p:sp>
        <p:nvSpPr>
          <p:cNvPr id="659" name="TextBox 658"/>
          <p:cNvSpPr txBox="1"/>
          <p:nvPr/>
        </p:nvSpPr>
        <p:spPr>
          <a:xfrm>
            <a:off x="7479918" y="6214182"/>
            <a:ext cx="2157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+x,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3" name="Rounded Rectangle 662"/>
          <p:cNvSpPr/>
          <p:nvPr/>
        </p:nvSpPr>
        <p:spPr>
          <a:xfrm>
            <a:off x="7390750" y="1976551"/>
            <a:ext cx="27227930" cy="17699718"/>
          </a:xfrm>
          <a:prstGeom prst="roundRect">
            <a:avLst>
              <a:gd name="adj" fmla="val 2366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65" name="TextBox 664"/>
          <p:cNvSpPr txBox="1"/>
          <p:nvPr/>
        </p:nvSpPr>
        <p:spPr>
          <a:xfrm>
            <a:off x="10914659" y="19600069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(b)</a:t>
            </a:r>
          </a:p>
        </p:txBody>
      </p:sp>
      <p:sp>
        <p:nvSpPr>
          <p:cNvPr id="666" name="TextBox 665"/>
          <p:cNvSpPr txBox="1"/>
          <p:nvPr/>
        </p:nvSpPr>
        <p:spPr>
          <a:xfrm>
            <a:off x="16116297" y="19600069"/>
            <a:ext cx="8579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(c)</a:t>
            </a:r>
          </a:p>
        </p:txBody>
      </p:sp>
      <p:sp>
        <p:nvSpPr>
          <p:cNvPr id="667" name="TextBox 666"/>
          <p:cNvSpPr txBox="1"/>
          <p:nvPr/>
        </p:nvSpPr>
        <p:spPr>
          <a:xfrm>
            <a:off x="21294340" y="19600069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(d)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26535659" y="19600069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(e)</a:t>
            </a:r>
          </a:p>
        </p:txBody>
      </p:sp>
      <p:sp>
        <p:nvSpPr>
          <p:cNvPr id="669" name="TextBox 668"/>
          <p:cNvSpPr txBox="1"/>
          <p:nvPr/>
        </p:nvSpPr>
        <p:spPr>
          <a:xfrm>
            <a:off x="31814925" y="19600069"/>
            <a:ext cx="7296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(f)</a:t>
            </a:r>
          </a:p>
        </p:txBody>
      </p:sp>
      <p:sp>
        <p:nvSpPr>
          <p:cNvPr id="670" name="TextBox 669"/>
          <p:cNvSpPr txBox="1"/>
          <p:nvPr/>
        </p:nvSpPr>
        <p:spPr>
          <a:xfrm>
            <a:off x="37153178" y="19600069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(g)</a:t>
            </a:r>
          </a:p>
        </p:txBody>
      </p:sp>
      <p:sp>
        <p:nvSpPr>
          <p:cNvPr id="1041" name="TextBox 1040"/>
          <p:cNvSpPr txBox="1"/>
          <p:nvPr/>
        </p:nvSpPr>
        <p:spPr>
          <a:xfrm>
            <a:off x="4177334" y="3620453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P3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4" name="TextBox 1043"/>
          <p:cNvSpPr txBox="1"/>
          <p:nvPr/>
        </p:nvSpPr>
        <p:spPr>
          <a:xfrm>
            <a:off x="3971053" y="2403471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P1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5" name="TextBox 1044"/>
          <p:cNvSpPr txBox="1"/>
          <p:nvPr/>
        </p:nvSpPr>
        <p:spPr>
          <a:xfrm>
            <a:off x="5408896" y="3153282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P2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6" name="TextBox 1045"/>
          <p:cNvSpPr txBox="1"/>
          <p:nvPr/>
        </p:nvSpPr>
        <p:spPr>
          <a:xfrm>
            <a:off x="2681115" y="3153282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P4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7" name="TextBox 1046"/>
          <p:cNvSpPr txBox="1"/>
          <p:nvPr/>
        </p:nvSpPr>
        <p:spPr>
          <a:xfrm>
            <a:off x="4155435" y="4513444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P5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9" name="TextBox 1048"/>
          <p:cNvSpPr txBox="1"/>
          <p:nvPr/>
        </p:nvSpPr>
        <p:spPr>
          <a:xfrm>
            <a:off x="3034254" y="4969286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P6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6" name="Right Arrow 695"/>
          <p:cNvSpPr/>
          <p:nvPr/>
        </p:nvSpPr>
        <p:spPr>
          <a:xfrm>
            <a:off x="6451957" y="3270120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ight Arrow 696"/>
          <p:cNvSpPr/>
          <p:nvPr/>
        </p:nvSpPr>
        <p:spPr>
          <a:xfrm>
            <a:off x="34782920" y="3270120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6" name="Group 705"/>
          <p:cNvGrpSpPr/>
          <p:nvPr/>
        </p:nvGrpSpPr>
        <p:grpSpPr>
          <a:xfrm>
            <a:off x="35653251" y="5960270"/>
            <a:ext cx="3966785" cy="3657600"/>
            <a:chOff x="35087719" y="5674519"/>
            <a:chExt cx="3966785" cy="3657600"/>
          </a:xfrm>
        </p:grpSpPr>
        <p:grpSp>
          <p:nvGrpSpPr>
            <p:cNvPr id="920" name="Group 919"/>
            <p:cNvGrpSpPr/>
            <p:nvPr/>
          </p:nvGrpSpPr>
          <p:grpSpPr>
            <a:xfrm>
              <a:off x="35316319" y="5744632"/>
              <a:ext cx="3733800" cy="3429000"/>
              <a:chOff x="2362446" y="10172684"/>
              <a:chExt cx="3733800" cy="3429000"/>
            </a:xfrm>
          </p:grpSpPr>
          <p:sp>
            <p:nvSpPr>
              <p:cNvPr id="937" name="Oval 936"/>
              <p:cNvSpPr>
                <a:spLocks/>
              </p:cNvSpPr>
              <p:nvPr/>
            </p:nvSpPr>
            <p:spPr>
              <a:xfrm>
                <a:off x="2362446" y="11478884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8" name="Oval 937"/>
              <p:cNvSpPr>
                <a:spLocks/>
              </p:cNvSpPr>
              <p:nvPr/>
            </p:nvSpPr>
            <p:spPr>
              <a:xfrm>
                <a:off x="3915392" y="114788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9" name="Oval 938"/>
              <p:cNvSpPr>
                <a:spLocks/>
              </p:cNvSpPr>
              <p:nvPr/>
            </p:nvSpPr>
            <p:spPr>
              <a:xfrm>
                <a:off x="5480119" y="11478884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0" name="Oval 939"/>
              <p:cNvSpPr>
                <a:spLocks/>
              </p:cNvSpPr>
              <p:nvPr/>
            </p:nvSpPr>
            <p:spPr>
              <a:xfrm>
                <a:off x="2362446" y="13032952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1" name="Oval 940"/>
              <p:cNvSpPr>
                <a:spLocks/>
              </p:cNvSpPr>
              <p:nvPr/>
            </p:nvSpPr>
            <p:spPr>
              <a:xfrm>
                <a:off x="3915392" y="1303295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42" name="Straight Arrow Connector 941"/>
              <p:cNvCxnSpPr/>
              <p:nvPr/>
            </p:nvCxnSpPr>
            <p:spPr>
              <a:xfrm>
                <a:off x="4531519" y="10457050"/>
                <a:ext cx="1256664" cy="1021834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Arrow Connector 942"/>
              <p:cNvCxnSpPr/>
              <p:nvPr/>
            </p:nvCxnSpPr>
            <p:spPr>
              <a:xfrm flipH="1">
                <a:off x="2888343" y="10457050"/>
                <a:ext cx="1027049" cy="1105123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/>
              <p:cNvCxnSpPr/>
              <p:nvPr/>
            </p:nvCxnSpPr>
            <p:spPr>
              <a:xfrm flipH="1">
                <a:off x="4531519" y="11763250"/>
                <a:ext cx="948600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Arrow Connector 944"/>
              <p:cNvCxnSpPr/>
              <p:nvPr/>
            </p:nvCxnSpPr>
            <p:spPr>
              <a:xfrm flipH="1">
                <a:off x="2978573" y="11763250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Arrow Connector 945"/>
              <p:cNvCxnSpPr/>
              <p:nvPr/>
            </p:nvCxnSpPr>
            <p:spPr>
              <a:xfrm flipH="1">
                <a:off x="2978573" y="13317318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Arrow Connector 946"/>
              <p:cNvCxnSpPr/>
              <p:nvPr/>
            </p:nvCxnSpPr>
            <p:spPr>
              <a:xfrm>
                <a:off x="2670510" y="12047616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Arrow Connector 948"/>
              <p:cNvCxnSpPr/>
              <p:nvPr/>
            </p:nvCxnSpPr>
            <p:spPr>
              <a:xfrm flipV="1">
                <a:off x="4441289" y="12047616"/>
                <a:ext cx="1346894" cy="1068625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0" name="Oval 949"/>
              <p:cNvSpPr>
                <a:spLocks/>
              </p:cNvSpPr>
              <p:nvPr/>
            </p:nvSpPr>
            <p:spPr>
              <a:xfrm>
                <a:off x="3915392" y="10172684"/>
                <a:ext cx="616127" cy="568732"/>
              </a:xfrm>
              <a:prstGeom prst="ellipse">
                <a:avLst/>
              </a:prstGeom>
              <a:solidFill>
                <a:srgbClr val="A0F0A1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sp>
          <p:nvSpPr>
            <p:cNvPr id="921" name="TextBox 920"/>
            <p:cNvSpPr txBox="1"/>
            <p:nvPr/>
          </p:nvSpPr>
          <p:spPr>
            <a:xfrm>
              <a:off x="36306919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22" name="TextBox 921"/>
            <p:cNvSpPr txBox="1"/>
            <p:nvPr/>
          </p:nvSpPr>
          <p:spPr>
            <a:xfrm>
              <a:off x="35562078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923" name="TextBox 922"/>
            <p:cNvSpPr txBox="1"/>
            <p:nvPr/>
          </p:nvSpPr>
          <p:spPr>
            <a:xfrm>
              <a:off x="37507765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24" name="TextBox 923"/>
            <p:cNvSpPr txBox="1"/>
            <p:nvPr/>
          </p:nvSpPr>
          <p:spPr>
            <a:xfrm>
              <a:off x="38577169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925" name="TextBox 924"/>
            <p:cNvSpPr txBox="1"/>
            <p:nvPr/>
          </p:nvSpPr>
          <p:spPr>
            <a:xfrm>
              <a:off x="37449919" y="6832314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926" name="TextBox 925"/>
            <p:cNvSpPr txBox="1"/>
            <p:nvPr/>
          </p:nvSpPr>
          <p:spPr>
            <a:xfrm>
              <a:off x="37907438" y="6832314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+z</a:t>
              </a:r>
              <a:endParaRPr lang="en-US" sz="3000" dirty="0"/>
            </a:p>
          </p:txBody>
        </p:sp>
        <p:sp>
          <p:nvSpPr>
            <p:cNvPr id="927" name="TextBox 926"/>
            <p:cNvSpPr txBox="1"/>
            <p:nvPr/>
          </p:nvSpPr>
          <p:spPr>
            <a:xfrm>
              <a:off x="37467089" y="8397566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928" name="TextBox 927"/>
            <p:cNvSpPr txBox="1"/>
            <p:nvPr/>
          </p:nvSpPr>
          <p:spPr>
            <a:xfrm>
              <a:off x="38525192" y="7537330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+z</a:t>
              </a:r>
            </a:p>
          </p:txBody>
        </p:sp>
        <p:sp>
          <p:nvSpPr>
            <p:cNvPr id="931" name="TextBox 930"/>
            <p:cNvSpPr txBox="1"/>
            <p:nvPr/>
          </p:nvSpPr>
          <p:spPr>
            <a:xfrm>
              <a:off x="35169985" y="7431089"/>
              <a:ext cx="4614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-x</a:t>
              </a:r>
              <a:endParaRPr lang="en-US" sz="3000" dirty="0"/>
            </a:p>
          </p:txBody>
        </p:sp>
        <p:sp>
          <p:nvSpPr>
            <p:cNvPr id="932" name="TextBox 931"/>
            <p:cNvSpPr txBox="1"/>
            <p:nvPr/>
          </p:nvSpPr>
          <p:spPr>
            <a:xfrm>
              <a:off x="35087719" y="8147202"/>
              <a:ext cx="5437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+x</a:t>
              </a:r>
              <a:endParaRPr lang="en-US" sz="3000" dirty="0"/>
            </a:p>
          </p:txBody>
        </p:sp>
        <p:sp>
          <p:nvSpPr>
            <p:cNvPr id="933" name="TextBox 932"/>
            <p:cNvSpPr txBox="1"/>
            <p:nvPr/>
          </p:nvSpPr>
          <p:spPr>
            <a:xfrm>
              <a:off x="35906994" y="8778121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+z</a:t>
              </a:r>
              <a:endParaRPr lang="en-US" sz="3000" dirty="0"/>
            </a:p>
          </p:txBody>
        </p:sp>
        <p:sp>
          <p:nvSpPr>
            <p:cNvPr id="934" name="TextBox 933"/>
            <p:cNvSpPr txBox="1"/>
            <p:nvPr/>
          </p:nvSpPr>
          <p:spPr>
            <a:xfrm>
              <a:off x="36393357" y="8778121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-z</a:t>
              </a:r>
              <a:endParaRPr lang="en-US" sz="3000" dirty="0"/>
            </a:p>
          </p:txBody>
        </p:sp>
        <p:sp>
          <p:nvSpPr>
            <p:cNvPr id="935" name="TextBox 934"/>
            <p:cNvSpPr txBox="1"/>
            <p:nvPr/>
          </p:nvSpPr>
          <p:spPr>
            <a:xfrm>
              <a:off x="35933407" y="6832314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+y</a:t>
              </a:r>
              <a:endParaRPr lang="en-US" sz="3000" dirty="0"/>
            </a:p>
          </p:txBody>
        </p:sp>
        <p:sp>
          <p:nvSpPr>
            <p:cNvPr id="936" name="TextBox 935"/>
            <p:cNvSpPr txBox="1"/>
            <p:nvPr/>
          </p:nvSpPr>
          <p:spPr>
            <a:xfrm>
              <a:off x="36388125" y="6832314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-y</a:t>
              </a:r>
              <a:endParaRPr lang="en-US" sz="3000" dirty="0"/>
            </a:p>
          </p:txBody>
        </p:sp>
      </p:grpSp>
      <p:cxnSp>
        <p:nvCxnSpPr>
          <p:cNvPr id="432" name="Straight Arrow Connector 431"/>
          <p:cNvCxnSpPr>
            <a:stCxn id="323" idx="5"/>
            <a:endCxn id="327" idx="1"/>
          </p:cNvCxnSpPr>
          <p:nvPr/>
        </p:nvCxnSpPr>
        <p:spPr>
          <a:xfrm>
            <a:off x="25817758" y="12529519"/>
            <a:ext cx="1184965" cy="122169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Oval 321"/>
          <p:cNvSpPr>
            <a:spLocks/>
          </p:cNvSpPr>
          <p:nvPr/>
        </p:nvSpPr>
        <p:spPr>
          <a:xfrm>
            <a:off x="26907027" y="10629335"/>
            <a:ext cx="653453" cy="603187"/>
          </a:xfrm>
          <a:prstGeom prst="ellipse">
            <a:avLst/>
          </a:prstGeom>
          <a:solidFill>
            <a:srgbClr val="A0F0A0"/>
          </a:solidFill>
          <a:ln w="50800">
            <a:solidFill>
              <a:srgbClr val="F5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323" name="Oval 322"/>
          <p:cNvSpPr>
            <a:spLocks/>
          </p:cNvSpPr>
          <p:nvPr/>
        </p:nvSpPr>
        <p:spPr>
          <a:xfrm>
            <a:off x="25260001" y="12014667"/>
            <a:ext cx="653453" cy="603187"/>
          </a:xfrm>
          <a:prstGeom prst="ellipse">
            <a:avLst/>
          </a:prstGeom>
          <a:solidFill>
            <a:srgbClr val="F0F0A0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4" name="Oval 323"/>
          <p:cNvSpPr>
            <a:spLocks/>
          </p:cNvSpPr>
          <p:nvPr/>
        </p:nvSpPr>
        <p:spPr>
          <a:xfrm>
            <a:off x="26907027" y="12014667"/>
            <a:ext cx="653453" cy="603187"/>
          </a:xfrm>
          <a:prstGeom prst="ellipse">
            <a:avLst/>
          </a:prstGeom>
          <a:solidFill>
            <a:srgbClr val="C896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5" name="Oval 324"/>
          <p:cNvSpPr>
            <a:spLocks/>
          </p:cNvSpPr>
          <p:nvPr/>
        </p:nvSpPr>
        <p:spPr>
          <a:xfrm>
            <a:off x="28566548" y="12014667"/>
            <a:ext cx="653453" cy="603187"/>
          </a:xfrm>
          <a:prstGeom prst="ellipse">
            <a:avLst/>
          </a:prstGeom>
          <a:solidFill>
            <a:srgbClr val="96F1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6" name="Oval 325"/>
          <p:cNvSpPr>
            <a:spLocks/>
          </p:cNvSpPr>
          <p:nvPr/>
        </p:nvSpPr>
        <p:spPr>
          <a:xfrm>
            <a:off x="25260001" y="13662883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6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7" name="Oval 326"/>
          <p:cNvSpPr>
            <a:spLocks/>
          </p:cNvSpPr>
          <p:nvPr/>
        </p:nvSpPr>
        <p:spPr>
          <a:xfrm>
            <a:off x="26907027" y="13662883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5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8" name="Straight Arrow Connector 327"/>
          <p:cNvCxnSpPr/>
          <p:nvPr/>
        </p:nvCxnSpPr>
        <p:spPr>
          <a:xfrm>
            <a:off x="27464784" y="11144187"/>
            <a:ext cx="1197460" cy="9588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flipH="1">
            <a:off x="25817758" y="11144187"/>
            <a:ext cx="1184966" cy="9588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flipH="1">
            <a:off x="27560480" y="12220809"/>
            <a:ext cx="100606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/>
          <p:cNvCxnSpPr/>
          <p:nvPr/>
        </p:nvCxnSpPr>
        <p:spPr>
          <a:xfrm flipV="1">
            <a:off x="27464784" y="12529519"/>
            <a:ext cx="1197460" cy="122170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>
            <a:endCxn id="323" idx="6"/>
          </p:cNvCxnSpPr>
          <p:nvPr/>
        </p:nvCxnSpPr>
        <p:spPr>
          <a:xfrm flipH="1">
            <a:off x="25913454" y="12316261"/>
            <a:ext cx="98514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>
            <a:stCxn id="327" idx="2"/>
            <a:endCxn id="326" idx="6"/>
          </p:cNvCxnSpPr>
          <p:nvPr/>
        </p:nvCxnSpPr>
        <p:spPr>
          <a:xfrm flipH="1">
            <a:off x="25913454" y="13964477"/>
            <a:ext cx="99357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 flipH="1">
            <a:off x="27554979" y="12383340"/>
            <a:ext cx="103088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/>
          <p:nvPr/>
        </p:nvCxnSpPr>
        <p:spPr>
          <a:xfrm flipV="1">
            <a:off x="27562451" y="12617854"/>
            <a:ext cx="1263157" cy="131599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562020" y="5999738"/>
            <a:ext cx="3733800" cy="3429000"/>
            <a:chOff x="2119308" y="5404775"/>
            <a:chExt cx="3733800" cy="3429000"/>
          </a:xfrm>
        </p:grpSpPr>
        <p:sp>
          <p:nvSpPr>
            <p:cNvPr id="1017" name="Oval 1016"/>
            <p:cNvSpPr>
              <a:spLocks/>
            </p:cNvSpPr>
            <p:nvPr/>
          </p:nvSpPr>
          <p:spPr>
            <a:xfrm>
              <a:off x="3672254" y="54047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018" name="Oval 1017"/>
            <p:cNvSpPr>
              <a:spLocks/>
            </p:cNvSpPr>
            <p:nvPr/>
          </p:nvSpPr>
          <p:spPr>
            <a:xfrm>
              <a:off x="2119308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19" name="Oval 1018"/>
            <p:cNvSpPr>
              <a:spLocks/>
            </p:cNvSpPr>
            <p:nvPr/>
          </p:nvSpPr>
          <p:spPr>
            <a:xfrm>
              <a:off x="3672254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0" name="Oval 1019"/>
            <p:cNvSpPr>
              <a:spLocks/>
            </p:cNvSpPr>
            <p:nvPr/>
          </p:nvSpPr>
          <p:spPr>
            <a:xfrm>
              <a:off x="5236981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1" name="Oval 1020"/>
            <p:cNvSpPr>
              <a:spLocks/>
            </p:cNvSpPr>
            <p:nvPr/>
          </p:nvSpPr>
          <p:spPr>
            <a:xfrm>
              <a:off x="2119308" y="826504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3" name="Oval 1022"/>
            <p:cNvSpPr>
              <a:spLocks/>
            </p:cNvSpPr>
            <p:nvPr/>
          </p:nvSpPr>
          <p:spPr>
            <a:xfrm>
              <a:off x="3672254" y="826504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24" name="Straight Arrow Connector 1023"/>
            <p:cNvCxnSpPr>
              <a:stCxn id="1017" idx="6"/>
            </p:cNvCxnSpPr>
            <p:nvPr/>
          </p:nvCxnSpPr>
          <p:spPr>
            <a:xfrm>
              <a:off x="4288381" y="5689141"/>
              <a:ext cx="1256664" cy="102183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Arrow Connector 1025"/>
            <p:cNvCxnSpPr/>
            <p:nvPr/>
          </p:nvCxnSpPr>
          <p:spPr>
            <a:xfrm flipH="1">
              <a:off x="4288381" y="6995341"/>
              <a:ext cx="948600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/>
            <p:cNvCxnSpPr/>
            <p:nvPr/>
          </p:nvCxnSpPr>
          <p:spPr>
            <a:xfrm flipH="1">
              <a:off x="2735435" y="6995341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Arrow Connector 1027"/>
            <p:cNvCxnSpPr/>
            <p:nvPr/>
          </p:nvCxnSpPr>
          <p:spPr>
            <a:xfrm flipH="1">
              <a:off x="2735435" y="8549409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/>
            <p:cNvCxnSpPr/>
            <p:nvPr/>
          </p:nvCxnSpPr>
          <p:spPr>
            <a:xfrm>
              <a:off x="2427372" y="7279707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Arrow Connector 1030"/>
            <p:cNvCxnSpPr/>
            <p:nvPr/>
          </p:nvCxnSpPr>
          <p:spPr>
            <a:xfrm flipV="1">
              <a:off x="4198151" y="7279707"/>
              <a:ext cx="1346894" cy="106862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Straight Arrow Connector 1299"/>
            <p:cNvCxnSpPr>
              <a:stCxn id="1017" idx="2"/>
              <a:endCxn id="1018" idx="0"/>
            </p:cNvCxnSpPr>
            <p:nvPr/>
          </p:nvCxnSpPr>
          <p:spPr>
            <a:xfrm flipH="1">
              <a:off x="2427372" y="5689141"/>
              <a:ext cx="1244882" cy="102183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1023" idx="1"/>
              <a:endCxn id="1018" idx="5"/>
            </p:cNvCxnSpPr>
            <p:nvPr/>
          </p:nvCxnSpPr>
          <p:spPr>
            <a:xfrm flipH="1" flipV="1">
              <a:off x="2645205" y="7196418"/>
              <a:ext cx="1117279" cy="11519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9423600" y="5960270"/>
            <a:ext cx="4347363" cy="3857353"/>
            <a:chOff x="8794038" y="5369719"/>
            <a:chExt cx="4347363" cy="3857353"/>
          </a:xfrm>
        </p:grpSpPr>
        <p:sp>
          <p:nvSpPr>
            <p:cNvPr id="573" name="Oval 572"/>
            <p:cNvSpPr>
              <a:spLocks/>
            </p:cNvSpPr>
            <p:nvPr/>
          </p:nvSpPr>
          <p:spPr>
            <a:xfrm>
              <a:off x="10653026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74" name="Oval 573"/>
            <p:cNvSpPr>
              <a:spLocks/>
            </p:cNvSpPr>
            <p:nvPr/>
          </p:nvSpPr>
          <p:spPr>
            <a:xfrm>
              <a:off x="9006000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5" name="Oval 574"/>
            <p:cNvSpPr>
              <a:spLocks/>
            </p:cNvSpPr>
            <p:nvPr/>
          </p:nvSpPr>
          <p:spPr>
            <a:xfrm>
              <a:off x="10653026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6" name="Oval 575"/>
            <p:cNvSpPr>
              <a:spLocks/>
            </p:cNvSpPr>
            <p:nvPr/>
          </p:nvSpPr>
          <p:spPr>
            <a:xfrm>
              <a:off x="12312547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7" name="Oval 576"/>
            <p:cNvSpPr>
              <a:spLocks/>
            </p:cNvSpPr>
            <p:nvPr/>
          </p:nvSpPr>
          <p:spPr>
            <a:xfrm>
              <a:off x="9006000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8" name="Oval 577"/>
            <p:cNvSpPr>
              <a:spLocks/>
            </p:cNvSpPr>
            <p:nvPr/>
          </p:nvSpPr>
          <p:spPr>
            <a:xfrm>
              <a:off x="10653026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79" name="Straight Arrow Connector 578"/>
            <p:cNvCxnSpPr/>
            <p:nvPr/>
          </p:nvCxnSpPr>
          <p:spPr>
            <a:xfrm>
              <a:off x="11203697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Arrow Connector 579"/>
            <p:cNvCxnSpPr/>
            <p:nvPr/>
          </p:nvCxnSpPr>
          <p:spPr>
            <a:xfrm flipH="1">
              <a:off x="9603740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stCxn id="576" idx="2"/>
              <a:endCxn id="575" idx="6"/>
            </p:cNvCxnSpPr>
            <p:nvPr/>
          </p:nvCxnSpPr>
          <p:spPr>
            <a:xfrm flipH="1">
              <a:off x="11306479" y="7056645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Arrow Connector 581"/>
            <p:cNvCxnSpPr/>
            <p:nvPr/>
          </p:nvCxnSpPr>
          <p:spPr>
            <a:xfrm flipH="1">
              <a:off x="9659453" y="7056644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/>
            <p:nvPr/>
          </p:nvCxnSpPr>
          <p:spPr>
            <a:xfrm flipH="1">
              <a:off x="9659453" y="8704861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/>
            <p:nvPr/>
          </p:nvCxnSpPr>
          <p:spPr>
            <a:xfrm>
              <a:off x="9332727" y="7358238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/>
            <p:nvPr/>
          </p:nvCxnSpPr>
          <p:spPr>
            <a:xfrm flipH="1">
              <a:off x="9441007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/>
            <p:nvPr/>
          </p:nvCxnSpPr>
          <p:spPr>
            <a:xfrm>
              <a:off x="11303225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Arrow Connector 587"/>
            <p:cNvCxnSpPr>
              <a:stCxn id="578" idx="7"/>
              <a:endCxn id="576" idx="3"/>
            </p:cNvCxnSpPr>
            <p:nvPr/>
          </p:nvCxnSpPr>
          <p:spPr>
            <a:xfrm flipV="1">
              <a:off x="11210783" y="7269903"/>
              <a:ext cx="1197460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2" name="Rounded Rectangle 571"/>
            <p:cNvSpPr/>
            <p:nvPr/>
          </p:nvSpPr>
          <p:spPr>
            <a:xfrm>
              <a:off x="8794038" y="6507595"/>
              <a:ext cx="4347363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2" name="Straight Arrow Connector 421"/>
            <p:cNvCxnSpPr>
              <a:stCxn id="574" idx="5"/>
              <a:endCxn id="578" idx="1"/>
            </p:cNvCxnSpPr>
            <p:nvPr/>
          </p:nvCxnSpPr>
          <p:spPr>
            <a:xfrm>
              <a:off x="9563757" y="7269903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3" name="Straight Arrow Connector 422"/>
          <p:cNvCxnSpPr>
            <a:stCxn id="937" idx="5"/>
            <a:endCxn id="941" idx="1"/>
          </p:cNvCxnSpPr>
          <p:nvPr/>
        </p:nvCxnSpPr>
        <p:spPr>
          <a:xfrm>
            <a:off x="36407748" y="7822026"/>
            <a:ext cx="1117279" cy="115191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TextBox 423"/>
          <p:cNvSpPr txBox="1"/>
          <p:nvPr/>
        </p:nvSpPr>
        <p:spPr>
          <a:xfrm>
            <a:off x="36513935" y="7532472"/>
            <a:ext cx="472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-x</a:t>
            </a:r>
            <a:endParaRPr lang="en-US" sz="3000" dirty="0"/>
          </a:p>
        </p:txBody>
      </p:sp>
      <p:sp>
        <p:nvSpPr>
          <p:cNvPr id="425" name="TextBox 424"/>
          <p:cNvSpPr txBox="1"/>
          <p:nvPr/>
        </p:nvSpPr>
        <p:spPr>
          <a:xfrm>
            <a:off x="37246397" y="8378072"/>
            <a:ext cx="5517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+x</a:t>
            </a:r>
            <a:endParaRPr lang="en-US" sz="3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440682" y="5960270"/>
            <a:ext cx="3960000" cy="3636735"/>
            <a:chOff x="29807681" y="5369719"/>
            <a:chExt cx="3960000" cy="3636735"/>
          </a:xfrm>
        </p:grpSpPr>
        <p:sp>
          <p:nvSpPr>
            <p:cNvPr id="957" name="Oval 956"/>
            <p:cNvSpPr>
              <a:spLocks/>
            </p:cNvSpPr>
            <p:nvPr/>
          </p:nvSpPr>
          <p:spPr>
            <a:xfrm>
              <a:off x="31454707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58" name="Oval 957"/>
            <p:cNvSpPr>
              <a:spLocks/>
            </p:cNvSpPr>
            <p:nvPr/>
          </p:nvSpPr>
          <p:spPr>
            <a:xfrm>
              <a:off x="29807681" y="6755051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59" name="Oval 958"/>
            <p:cNvSpPr>
              <a:spLocks/>
            </p:cNvSpPr>
            <p:nvPr/>
          </p:nvSpPr>
          <p:spPr>
            <a:xfrm>
              <a:off x="31454707" y="6755051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0" name="Oval 959"/>
            <p:cNvSpPr>
              <a:spLocks/>
            </p:cNvSpPr>
            <p:nvPr/>
          </p:nvSpPr>
          <p:spPr>
            <a:xfrm>
              <a:off x="33114228" y="6755051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1" name="Oval 960"/>
            <p:cNvSpPr>
              <a:spLocks/>
            </p:cNvSpPr>
            <p:nvPr/>
          </p:nvSpPr>
          <p:spPr>
            <a:xfrm>
              <a:off x="29807681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2" name="Oval 961"/>
            <p:cNvSpPr>
              <a:spLocks/>
            </p:cNvSpPr>
            <p:nvPr/>
          </p:nvSpPr>
          <p:spPr>
            <a:xfrm>
              <a:off x="31454707" y="8403267"/>
              <a:ext cx="653453" cy="603187"/>
            </a:xfrm>
            <a:prstGeom prst="ellipse">
              <a:avLst/>
            </a:prstGeom>
            <a:solidFill>
              <a:srgbClr val="A0A0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63" name="Straight Arrow Connector 962"/>
            <p:cNvCxnSpPr/>
            <p:nvPr/>
          </p:nvCxnSpPr>
          <p:spPr>
            <a:xfrm>
              <a:off x="32005378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Straight Arrow Connector 963"/>
            <p:cNvCxnSpPr/>
            <p:nvPr/>
          </p:nvCxnSpPr>
          <p:spPr>
            <a:xfrm flipH="1">
              <a:off x="30405421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Arrow Connector 964"/>
            <p:cNvCxnSpPr/>
            <p:nvPr/>
          </p:nvCxnSpPr>
          <p:spPr>
            <a:xfrm flipH="1">
              <a:off x="32110472" y="6961193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Straight Arrow Connector 966"/>
            <p:cNvCxnSpPr/>
            <p:nvPr/>
          </p:nvCxnSpPr>
          <p:spPr>
            <a:xfrm flipH="1">
              <a:off x="30461134" y="8685623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Straight Arrow Connector 967"/>
            <p:cNvCxnSpPr/>
            <p:nvPr/>
          </p:nvCxnSpPr>
          <p:spPr>
            <a:xfrm>
              <a:off x="30134408" y="7358238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Arrow Connector 969"/>
            <p:cNvCxnSpPr/>
            <p:nvPr/>
          </p:nvCxnSpPr>
          <p:spPr>
            <a:xfrm flipH="1">
              <a:off x="30242688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Straight Arrow Connector 970"/>
            <p:cNvCxnSpPr/>
            <p:nvPr/>
          </p:nvCxnSpPr>
          <p:spPr>
            <a:xfrm>
              <a:off x="32104906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Straight Arrow Connector 971"/>
            <p:cNvCxnSpPr/>
            <p:nvPr/>
          </p:nvCxnSpPr>
          <p:spPr>
            <a:xfrm flipH="1">
              <a:off x="32099018" y="7138960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Straight Arrow Connector 972"/>
            <p:cNvCxnSpPr/>
            <p:nvPr/>
          </p:nvCxnSpPr>
          <p:spPr>
            <a:xfrm flipH="1">
              <a:off x="30439496" y="8839934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Straight Arrow Connector 974"/>
            <p:cNvCxnSpPr/>
            <p:nvPr/>
          </p:nvCxnSpPr>
          <p:spPr>
            <a:xfrm flipV="1">
              <a:off x="32027800" y="7278777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Straight Arrow Connector 975"/>
            <p:cNvCxnSpPr/>
            <p:nvPr/>
          </p:nvCxnSpPr>
          <p:spPr>
            <a:xfrm flipV="1">
              <a:off x="32125467" y="7367112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>
              <a:stCxn id="958" idx="5"/>
              <a:endCxn id="962" idx="1"/>
            </p:cNvCxnSpPr>
            <p:nvPr/>
          </p:nvCxnSpPr>
          <p:spPr>
            <a:xfrm>
              <a:off x="30365438" y="7269903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440682" y="10629335"/>
            <a:ext cx="3960000" cy="3636735"/>
            <a:chOff x="29807681" y="10038784"/>
            <a:chExt cx="3960000" cy="3636735"/>
          </a:xfrm>
        </p:grpSpPr>
        <p:sp>
          <p:nvSpPr>
            <p:cNvPr id="977" name="Oval 976"/>
            <p:cNvSpPr>
              <a:spLocks/>
            </p:cNvSpPr>
            <p:nvPr/>
          </p:nvSpPr>
          <p:spPr>
            <a:xfrm>
              <a:off x="31454707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78" name="Oval 977"/>
            <p:cNvSpPr>
              <a:spLocks/>
            </p:cNvSpPr>
            <p:nvPr/>
          </p:nvSpPr>
          <p:spPr>
            <a:xfrm>
              <a:off x="29807681" y="11424116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9" name="Oval 978"/>
            <p:cNvSpPr>
              <a:spLocks/>
            </p:cNvSpPr>
            <p:nvPr/>
          </p:nvSpPr>
          <p:spPr>
            <a:xfrm>
              <a:off x="31454707" y="114241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0" name="Oval 979"/>
            <p:cNvSpPr>
              <a:spLocks/>
            </p:cNvSpPr>
            <p:nvPr/>
          </p:nvSpPr>
          <p:spPr>
            <a:xfrm>
              <a:off x="33114228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1" name="Oval 980"/>
            <p:cNvSpPr>
              <a:spLocks/>
            </p:cNvSpPr>
            <p:nvPr/>
          </p:nvSpPr>
          <p:spPr>
            <a:xfrm>
              <a:off x="29807681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2" name="Oval 981"/>
            <p:cNvSpPr>
              <a:spLocks/>
            </p:cNvSpPr>
            <p:nvPr/>
          </p:nvSpPr>
          <p:spPr>
            <a:xfrm>
              <a:off x="31454707" y="13072332"/>
              <a:ext cx="653453" cy="603187"/>
            </a:xfrm>
            <a:prstGeom prst="ellipse">
              <a:avLst/>
            </a:prstGeom>
            <a:solidFill>
              <a:srgbClr val="A0A0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83" name="Straight Arrow Connector 982"/>
            <p:cNvCxnSpPr/>
            <p:nvPr/>
          </p:nvCxnSpPr>
          <p:spPr>
            <a:xfrm>
              <a:off x="32012464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Arrow Connector 983"/>
            <p:cNvCxnSpPr/>
            <p:nvPr/>
          </p:nvCxnSpPr>
          <p:spPr>
            <a:xfrm flipH="1">
              <a:off x="30365438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Straight Arrow Connector 984"/>
            <p:cNvCxnSpPr/>
            <p:nvPr/>
          </p:nvCxnSpPr>
          <p:spPr>
            <a:xfrm flipH="1">
              <a:off x="32108160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Straight Arrow Connector 987"/>
            <p:cNvCxnSpPr/>
            <p:nvPr/>
          </p:nvCxnSpPr>
          <p:spPr>
            <a:xfrm>
              <a:off x="30034645" y="120298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Straight Arrow Connector 989"/>
            <p:cNvCxnSpPr/>
            <p:nvPr/>
          </p:nvCxnSpPr>
          <p:spPr>
            <a:xfrm flipV="1">
              <a:off x="32012464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Straight Arrow Connector 990"/>
            <p:cNvCxnSpPr>
              <a:stCxn id="979" idx="2"/>
              <a:endCxn id="978" idx="6"/>
            </p:cNvCxnSpPr>
            <p:nvPr/>
          </p:nvCxnSpPr>
          <p:spPr>
            <a:xfrm flipH="1">
              <a:off x="30461134" y="11725710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Straight Arrow Connector 991"/>
            <p:cNvCxnSpPr/>
            <p:nvPr/>
          </p:nvCxnSpPr>
          <p:spPr>
            <a:xfrm>
              <a:off x="30211123" y="120298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3" name="Straight Arrow Connector 992"/>
            <p:cNvCxnSpPr/>
            <p:nvPr/>
          </p:nvCxnSpPr>
          <p:spPr>
            <a:xfrm flipH="1">
              <a:off x="32102659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Straight Arrow Connector 993"/>
            <p:cNvCxnSpPr/>
            <p:nvPr/>
          </p:nvCxnSpPr>
          <p:spPr>
            <a:xfrm flipV="1">
              <a:off x="32110131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/>
            <p:nvPr/>
          </p:nvCxnSpPr>
          <p:spPr>
            <a:xfrm>
              <a:off x="30315950" y="12006251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0440682" y="15353735"/>
            <a:ext cx="3960000" cy="3636735"/>
            <a:chOff x="29807681" y="14763184"/>
            <a:chExt cx="3960000" cy="3636735"/>
          </a:xfrm>
        </p:grpSpPr>
        <p:sp>
          <p:nvSpPr>
            <p:cNvPr id="995" name="Oval 994"/>
            <p:cNvSpPr>
              <a:spLocks/>
            </p:cNvSpPr>
            <p:nvPr/>
          </p:nvSpPr>
          <p:spPr>
            <a:xfrm>
              <a:off x="31454707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96" name="Oval 995"/>
            <p:cNvSpPr>
              <a:spLocks/>
            </p:cNvSpPr>
            <p:nvPr/>
          </p:nvSpPr>
          <p:spPr>
            <a:xfrm>
              <a:off x="29807681" y="16148516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7" name="Oval 996"/>
            <p:cNvSpPr>
              <a:spLocks/>
            </p:cNvSpPr>
            <p:nvPr/>
          </p:nvSpPr>
          <p:spPr>
            <a:xfrm>
              <a:off x="31454707" y="161485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8" name="Oval 997"/>
            <p:cNvSpPr>
              <a:spLocks/>
            </p:cNvSpPr>
            <p:nvPr/>
          </p:nvSpPr>
          <p:spPr>
            <a:xfrm>
              <a:off x="33114228" y="161485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9" name="Oval 998"/>
            <p:cNvSpPr>
              <a:spLocks/>
            </p:cNvSpPr>
            <p:nvPr/>
          </p:nvSpPr>
          <p:spPr>
            <a:xfrm>
              <a:off x="29807681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00" name="Oval 999"/>
            <p:cNvSpPr>
              <a:spLocks/>
            </p:cNvSpPr>
            <p:nvPr/>
          </p:nvSpPr>
          <p:spPr>
            <a:xfrm>
              <a:off x="31454707" y="17796732"/>
              <a:ext cx="653453" cy="603187"/>
            </a:xfrm>
            <a:prstGeom prst="ellipse">
              <a:avLst/>
            </a:prstGeom>
            <a:solidFill>
              <a:srgbClr val="A0A0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01" name="Straight Arrow Connector 1000"/>
            <p:cNvCxnSpPr/>
            <p:nvPr/>
          </p:nvCxnSpPr>
          <p:spPr>
            <a:xfrm>
              <a:off x="32005378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Straight Arrow Connector 1001"/>
            <p:cNvCxnSpPr/>
            <p:nvPr/>
          </p:nvCxnSpPr>
          <p:spPr>
            <a:xfrm flipH="1">
              <a:off x="30405421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/>
            <p:cNvCxnSpPr>
              <a:stCxn id="998" idx="2"/>
              <a:endCxn id="997" idx="6"/>
            </p:cNvCxnSpPr>
            <p:nvPr/>
          </p:nvCxnSpPr>
          <p:spPr>
            <a:xfrm flipH="1">
              <a:off x="32108160" y="16450110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Arrow Connector 1003"/>
            <p:cNvCxnSpPr/>
            <p:nvPr/>
          </p:nvCxnSpPr>
          <p:spPr>
            <a:xfrm flipH="1">
              <a:off x="30453572" y="163546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Arrow Connector 1005"/>
            <p:cNvCxnSpPr/>
            <p:nvPr/>
          </p:nvCxnSpPr>
          <p:spPr>
            <a:xfrm>
              <a:off x="30034645" y="167542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Arrow Connector 1007"/>
            <p:cNvCxnSpPr/>
            <p:nvPr/>
          </p:nvCxnSpPr>
          <p:spPr>
            <a:xfrm flipV="1">
              <a:off x="32093958" y="16737784"/>
              <a:ext cx="1229614" cy="12423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Arrow Connector 1008"/>
            <p:cNvCxnSpPr/>
            <p:nvPr/>
          </p:nvCxnSpPr>
          <p:spPr>
            <a:xfrm flipH="1">
              <a:off x="30242688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/>
            <p:cNvCxnSpPr/>
            <p:nvPr/>
          </p:nvCxnSpPr>
          <p:spPr>
            <a:xfrm>
              <a:off x="32104906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Arrow Connector 1010"/>
            <p:cNvCxnSpPr/>
            <p:nvPr/>
          </p:nvCxnSpPr>
          <p:spPr>
            <a:xfrm flipH="1">
              <a:off x="30463737" y="165171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Straight Arrow Connector 1011"/>
            <p:cNvCxnSpPr>
              <a:stCxn id="1000" idx="2"/>
              <a:endCxn id="999" idx="6"/>
            </p:cNvCxnSpPr>
            <p:nvPr/>
          </p:nvCxnSpPr>
          <p:spPr>
            <a:xfrm flipH="1">
              <a:off x="30461134" y="18098326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Straight Arrow Connector 1012"/>
            <p:cNvCxnSpPr/>
            <p:nvPr/>
          </p:nvCxnSpPr>
          <p:spPr>
            <a:xfrm>
              <a:off x="30211123" y="167542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/>
            <p:cNvCxnSpPr/>
            <p:nvPr/>
          </p:nvCxnSpPr>
          <p:spPr>
            <a:xfrm>
              <a:off x="30283726" y="16748366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/>
            <p:nvPr/>
          </p:nvCxnSpPr>
          <p:spPr>
            <a:xfrm>
              <a:off x="30430423" y="16626213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3" name="Oval 302"/>
          <p:cNvSpPr>
            <a:spLocks/>
          </p:cNvSpPr>
          <p:nvPr/>
        </p:nvSpPr>
        <p:spPr>
          <a:xfrm>
            <a:off x="26907027" y="15353735"/>
            <a:ext cx="653453" cy="603187"/>
          </a:xfrm>
          <a:prstGeom prst="ellipse">
            <a:avLst/>
          </a:prstGeom>
          <a:solidFill>
            <a:srgbClr val="A0F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304" name="Oval 303"/>
          <p:cNvSpPr>
            <a:spLocks/>
          </p:cNvSpPr>
          <p:nvPr/>
        </p:nvSpPr>
        <p:spPr>
          <a:xfrm>
            <a:off x="25260001" y="16739067"/>
            <a:ext cx="653453" cy="603187"/>
          </a:xfrm>
          <a:prstGeom prst="ellipse">
            <a:avLst/>
          </a:prstGeom>
          <a:solidFill>
            <a:srgbClr val="F0F0A0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5" name="Oval 304"/>
          <p:cNvSpPr>
            <a:spLocks/>
          </p:cNvSpPr>
          <p:nvPr/>
        </p:nvSpPr>
        <p:spPr>
          <a:xfrm>
            <a:off x="26907027" y="16739067"/>
            <a:ext cx="653453" cy="603187"/>
          </a:xfrm>
          <a:prstGeom prst="ellipse">
            <a:avLst/>
          </a:prstGeom>
          <a:solidFill>
            <a:srgbClr val="C896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6" name="Oval 305"/>
          <p:cNvSpPr>
            <a:spLocks/>
          </p:cNvSpPr>
          <p:nvPr/>
        </p:nvSpPr>
        <p:spPr>
          <a:xfrm>
            <a:off x="28566548" y="16739067"/>
            <a:ext cx="653453" cy="603187"/>
          </a:xfrm>
          <a:prstGeom prst="ellipse">
            <a:avLst/>
          </a:prstGeom>
          <a:solidFill>
            <a:srgbClr val="96F1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7" name="Oval 306"/>
          <p:cNvSpPr>
            <a:spLocks/>
          </p:cNvSpPr>
          <p:nvPr/>
        </p:nvSpPr>
        <p:spPr>
          <a:xfrm>
            <a:off x="25260001" y="18387283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6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8" name="Oval 307"/>
          <p:cNvSpPr>
            <a:spLocks/>
          </p:cNvSpPr>
          <p:nvPr/>
        </p:nvSpPr>
        <p:spPr>
          <a:xfrm>
            <a:off x="26907027" y="18387283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5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9" name="Straight Arrow Connector 308"/>
          <p:cNvCxnSpPr/>
          <p:nvPr/>
        </p:nvCxnSpPr>
        <p:spPr>
          <a:xfrm>
            <a:off x="27457698" y="15890505"/>
            <a:ext cx="1197460" cy="97205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/>
          <p:nvPr/>
        </p:nvCxnSpPr>
        <p:spPr>
          <a:xfrm flipH="1">
            <a:off x="25857741" y="15864115"/>
            <a:ext cx="1149401" cy="98479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/>
          <p:nvPr/>
        </p:nvCxnSpPr>
        <p:spPr>
          <a:xfrm flipH="1">
            <a:off x="27560480" y="17040660"/>
            <a:ext cx="100606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/>
          <p:nvPr/>
        </p:nvCxnSpPr>
        <p:spPr>
          <a:xfrm flipH="1">
            <a:off x="25905892" y="16945209"/>
            <a:ext cx="992704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/>
          <p:nvPr/>
        </p:nvCxnSpPr>
        <p:spPr>
          <a:xfrm flipV="1">
            <a:off x="27546278" y="17328335"/>
            <a:ext cx="1229614" cy="1242385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>
            <a:off x="25695008" y="15694038"/>
            <a:ext cx="1224514" cy="1044053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/>
          <p:nvPr/>
        </p:nvCxnSpPr>
        <p:spPr>
          <a:xfrm>
            <a:off x="27557226" y="15738278"/>
            <a:ext cx="1243606" cy="1011216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/>
          <p:nvPr/>
        </p:nvCxnSpPr>
        <p:spPr>
          <a:xfrm flipH="1">
            <a:off x="25916057" y="17107740"/>
            <a:ext cx="99357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/>
          <p:cNvCxnSpPr/>
          <p:nvPr/>
        </p:nvCxnSpPr>
        <p:spPr>
          <a:xfrm>
            <a:off x="25748594" y="17327756"/>
            <a:ext cx="1184965" cy="122169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/>
          <p:cNvCxnSpPr/>
          <p:nvPr/>
        </p:nvCxnSpPr>
        <p:spPr>
          <a:xfrm>
            <a:off x="25872466" y="17200896"/>
            <a:ext cx="1184965" cy="122169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9778292" y="10629335"/>
            <a:ext cx="4200390" cy="3855008"/>
            <a:chOff x="19145291" y="10038784"/>
            <a:chExt cx="4200390" cy="3855008"/>
          </a:xfrm>
        </p:grpSpPr>
        <p:sp>
          <p:nvSpPr>
            <p:cNvPr id="386" name="Oval 385"/>
            <p:cNvSpPr>
              <a:spLocks/>
            </p:cNvSpPr>
            <p:nvPr/>
          </p:nvSpPr>
          <p:spPr>
            <a:xfrm>
              <a:off x="21032707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87" name="Oval 386"/>
            <p:cNvSpPr>
              <a:spLocks/>
            </p:cNvSpPr>
            <p:nvPr/>
          </p:nvSpPr>
          <p:spPr>
            <a:xfrm>
              <a:off x="19385681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8" name="Oval 387"/>
            <p:cNvSpPr>
              <a:spLocks/>
            </p:cNvSpPr>
            <p:nvPr/>
          </p:nvSpPr>
          <p:spPr>
            <a:xfrm>
              <a:off x="21032707" y="114241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9" name="Oval 388"/>
            <p:cNvSpPr>
              <a:spLocks/>
            </p:cNvSpPr>
            <p:nvPr/>
          </p:nvSpPr>
          <p:spPr>
            <a:xfrm>
              <a:off x="22692228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0" name="Oval 389"/>
            <p:cNvSpPr>
              <a:spLocks/>
            </p:cNvSpPr>
            <p:nvPr/>
          </p:nvSpPr>
          <p:spPr>
            <a:xfrm>
              <a:off x="19385681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1" name="Oval 390"/>
            <p:cNvSpPr>
              <a:spLocks/>
            </p:cNvSpPr>
            <p:nvPr/>
          </p:nvSpPr>
          <p:spPr>
            <a:xfrm>
              <a:off x="21032707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92" name="Straight Arrow Connector 391"/>
            <p:cNvCxnSpPr/>
            <p:nvPr/>
          </p:nvCxnSpPr>
          <p:spPr>
            <a:xfrm>
              <a:off x="21590464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/>
            <p:nvPr/>
          </p:nvCxnSpPr>
          <p:spPr>
            <a:xfrm flipH="1">
              <a:off x="19943438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/>
            <p:nvPr/>
          </p:nvCxnSpPr>
          <p:spPr>
            <a:xfrm flipH="1">
              <a:off x="21686160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91" idx="2"/>
              <a:endCxn id="390" idx="6"/>
            </p:cNvCxnSpPr>
            <p:nvPr/>
          </p:nvCxnSpPr>
          <p:spPr>
            <a:xfrm flipH="1">
              <a:off x="20039134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4"/>
              <a:endCxn id="390" idx="0"/>
            </p:cNvCxnSpPr>
            <p:nvPr/>
          </p:nvCxnSpPr>
          <p:spPr>
            <a:xfrm>
              <a:off x="19712408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/>
            <p:nvPr/>
          </p:nvCxnSpPr>
          <p:spPr>
            <a:xfrm flipV="1">
              <a:off x="21590464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stCxn id="388" idx="2"/>
              <a:endCxn id="387" idx="6"/>
            </p:cNvCxnSpPr>
            <p:nvPr/>
          </p:nvCxnSpPr>
          <p:spPr>
            <a:xfrm flipH="1">
              <a:off x="20039134" y="11725710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/>
            <p:nvPr/>
          </p:nvCxnSpPr>
          <p:spPr>
            <a:xfrm flipH="1">
              <a:off x="21680659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/>
            <p:nvPr/>
          </p:nvCxnSpPr>
          <p:spPr>
            <a:xfrm flipV="1">
              <a:off x="21688131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2" name="Group 481"/>
            <p:cNvGrpSpPr/>
            <p:nvPr/>
          </p:nvGrpSpPr>
          <p:grpSpPr>
            <a:xfrm>
              <a:off x="19145291" y="10764000"/>
              <a:ext cx="3111115" cy="3129792"/>
              <a:chOff x="19145291" y="6076283"/>
              <a:chExt cx="3111115" cy="3129792"/>
            </a:xfrm>
          </p:grpSpPr>
          <p:sp>
            <p:nvSpPr>
              <p:cNvPr id="483" name="Arc 482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4" name="Straight Connector 483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Arc 486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Arc 487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8" name="Straight Arrow Connector 437"/>
            <p:cNvCxnSpPr>
              <a:stCxn id="387" idx="5"/>
              <a:endCxn id="391" idx="1"/>
            </p:cNvCxnSpPr>
            <p:nvPr/>
          </p:nvCxnSpPr>
          <p:spPr>
            <a:xfrm>
              <a:off x="19943438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778292" y="15353735"/>
            <a:ext cx="4200390" cy="3850156"/>
            <a:chOff x="19145291" y="14763184"/>
            <a:chExt cx="4200390" cy="3850156"/>
          </a:xfrm>
        </p:grpSpPr>
        <p:sp>
          <p:nvSpPr>
            <p:cNvPr id="367" name="Oval 366"/>
            <p:cNvSpPr>
              <a:spLocks/>
            </p:cNvSpPr>
            <p:nvPr/>
          </p:nvSpPr>
          <p:spPr>
            <a:xfrm>
              <a:off x="21032707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68" name="Oval 367"/>
            <p:cNvSpPr>
              <a:spLocks/>
            </p:cNvSpPr>
            <p:nvPr/>
          </p:nvSpPr>
          <p:spPr>
            <a:xfrm>
              <a:off x="19385681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Oval 368"/>
            <p:cNvSpPr>
              <a:spLocks/>
            </p:cNvSpPr>
            <p:nvPr/>
          </p:nvSpPr>
          <p:spPr>
            <a:xfrm>
              <a:off x="21032707" y="161485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0" name="Oval 369"/>
            <p:cNvSpPr>
              <a:spLocks/>
            </p:cNvSpPr>
            <p:nvPr/>
          </p:nvSpPr>
          <p:spPr>
            <a:xfrm>
              <a:off x="22692228" y="161485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Oval 370"/>
            <p:cNvSpPr>
              <a:spLocks/>
            </p:cNvSpPr>
            <p:nvPr/>
          </p:nvSpPr>
          <p:spPr>
            <a:xfrm>
              <a:off x="19385681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2" name="Oval 371"/>
            <p:cNvSpPr>
              <a:spLocks/>
            </p:cNvSpPr>
            <p:nvPr/>
          </p:nvSpPr>
          <p:spPr>
            <a:xfrm>
              <a:off x="21032707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73" name="Straight Arrow Connector 372"/>
            <p:cNvCxnSpPr/>
            <p:nvPr/>
          </p:nvCxnSpPr>
          <p:spPr>
            <a:xfrm>
              <a:off x="21583378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/>
            <p:nvPr/>
          </p:nvCxnSpPr>
          <p:spPr>
            <a:xfrm flipH="1">
              <a:off x="19983421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/>
            <p:nvPr/>
          </p:nvCxnSpPr>
          <p:spPr>
            <a:xfrm flipH="1">
              <a:off x="21686160" y="16450109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/>
            <p:nvPr/>
          </p:nvCxnSpPr>
          <p:spPr>
            <a:xfrm flipH="1">
              <a:off x="20031572" y="163546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368" idx="4"/>
              <a:endCxn id="371" idx="0"/>
            </p:cNvCxnSpPr>
            <p:nvPr/>
          </p:nvCxnSpPr>
          <p:spPr>
            <a:xfrm>
              <a:off x="19712408" y="167517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/>
            <p:nvPr/>
          </p:nvCxnSpPr>
          <p:spPr>
            <a:xfrm flipV="1">
              <a:off x="21671958" y="16737784"/>
              <a:ext cx="1229614" cy="12423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/>
            <p:nvPr/>
          </p:nvCxnSpPr>
          <p:spPr>
            <a:xfrm flipH="1">
              <a:off x="19820688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/>
            <p:nvPr/>
          </p:nvCxnSpPr>
          <p:spPr>
            <a:xfrm>
              <a:off x="21682906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/>
            <p:nvPr/>
          </p:nvCxnSpPr>
          <p:spPr>
            <a:xfrm flipH="1">
              <a:off x="20041737" y="165171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stCxn id="372" idx="2"/>
              <a:endCxn id="371" idx="6"/>
            </p:cNvCxnSpPr>
            <p:nvPr/>
          </p:nvCxnSpPr>
          <p:spPr>
            <a:xfrm flipH="1">
              <a:off x="20039134" y="180983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9" name="Group 488"/>
            <p:cNvGrpSpPr/>
            <p:nvPr/>
          </p:nvGrpSpPr>
          <p:grpSpPr>
            <a:xfrm>
              <a:off x="19145291" y="15483548"/>
              <a:ext cx="3111115" cy="3129792"/>
              <a:chOff x="19145291" y="6076283"/>
              <a:chExt cx="3111115" cy="3129792"/>
            </a:xfrm>
          </p:grpSpPr>
          <p:sp>
            <p:nvSpPr>
              <p:cNvPr id="490" name="Arc 489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1" name="Straight Connector 490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4" name="Arc 493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Arc 494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1" name="Straight Arrow Connector 440"/>
            <p:cNvCxnSpPr>
              <a:stCxn id="368" idx="5"/>
              <a:endCxn id="372" idx="1"/>
            </p:cNvCxnSpPr>
            <p:nvPr/>
          </p:nvCxnSpPr>
          <p:spPr>
            <a:xfrm>
              <a:off x="19943438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4623005" y="5960270"/>
            <a:ext cx="4157596" cy="3857353"/>
            <a:chOff x="13990004" y="5369719"/>
            <a:chExt cx="4157596" cy="3857353"/>
          </a:xfrm>
        </p:grpSpPr>
        <p:grpSp>
          <p:nvGrpSpPr>
            <p:cNvPr id="533" name="Group 532"/>
            <p:cNvGrpSpPr>
              <a:grpSpLocks noChangeAspect="1"/>
            </p:cNvGrpSpPr>
            <p:nvPr/>
          </p:nvGrpSpPr>
          <p:grpSpPr>
            <a:xfrm>
              <a:off x="14187600" y="5369719"/>
              <a:ext cx="3960000" cy="3636735"/>
              <a:chOff x="28907547" y="22979433"/>
              <a:chExt cx="3733800" cy="3429000"/>
            </a:xfrm>
          </p:grpSpPr>
          <p:sp>
            <p:nvSpPr>
              <p:cNvPr id="534" name="Oval 533"/>
              <p:cNvSpPr>
                <a:spLocks/>
              </p:cNvSpPr>
              <p:nvPr/>
            </p:nvSpPr>
            <p:spPr>
              <a:xfrm>
                <a:off x="30460493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35" name="Oval 534"/>
              <p:cNvSpPr>
                <a:spLocks/>
              </p:cNvSpPr>
              <p:nvPr/>
            </p:nvSpPr>
            <p:spPr>
              <a:xfrm>
                <a:off x="28907547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6" name="Oval 535"/>
              <p:cNvSpPr>
                <a:spLocks/>
              </p:cNvSpPr>
              <p:nvPr/>
            </p:nvSpPr>
            <p:spPr>
              <a:xfrm>
                <a:off x="30460493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7" name="Oval 536"/>
              <p:cNvSpPr>
                <a:spLocks/>
              </p:cNvSpPr>
              <p:nvPr/>
            </p:nvSpPr>
            <p:spPr>
              <a:xfrm>
                <a:off x="32025220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508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8" name="Oval 537"/>
              <p:cNvSpPr>
                <a:spLocks/>
              </p:cNvSpPr>
              <p:nvPr/>
            </p:nvSpPr>
            <p:spPr>
              <a:xfrm>
                <a:off x="28907547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9" name="Oval 538"/>
              <p:cNvSpPr>
                <a:spLocks/>
              </p:cNvSpPr>
              <p:nvPr/>
            </p:nvSpPr>
            <p:spPr>
              <a:xfrm>
                <a:off x="30460493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40" name="Straight Arrow Connector 539"/>
              <p:cNvCxnSpPr/>
              <p:nvPr/>
            </p:nvCxnSpPr>
            <p:spPr>
              <a:xfrm>
                <a:off x="30979709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Arrow Connector 540"/>
              <p:cNvCxnSpPr/>
              <p:nvPr/>
            </p:nvCxnSpPr>
            <p:spPr>
              <a:xfrm flipH="1">
                <a:off x="29471143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Arrow Connector 541"/>
              <p:cNvCxnSpPr/>
              <p:nvPr/>
            </p:nvCxnSpPr>
            <p:spPr>
              <a:xfrm flipH="1">
                <a:off x="31078800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Arrow Connector 542"/>
              <p:cNvCxnSpPr/>
              <p:nvPr/>
            </p:nvCxnSpPr>
            <p:spPr>
              <a:xfrm flipH="1">
                <a:off x="29523674" y="24569999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Arrow Connector 543"/>
              <p:cNvCxnSpPr>
                <a:stCxn id="539" idx="2"/>
                <a:endCxn id="538" idx="6"/>
              </p:cNvCxnSpPr>
              <p:nvPr/>
            </p:nvCxnSpPr>
            <p:spPr>
              <a:xfrm flipH="1">
                <a:off x="29523674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Arrow Connector 544"/>
              <p:cNvCxnSpPr/>
              <p:nvPr/>
            </p:nvCxnSpPr>
            <p:spPr>
              <a:xfrm>
                <a:off x="29215611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Arrow Connector 545"/>
              <p:cNvCxnSpPr/>
              <p:nvPr/>
            </p:nvCxnSpPr>
            <p:spPr>
              <a:xfrm flipH="1">
                <a:off x="29317706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Arrow Connector 546"/>
              <p:cNvCxnSpPr/>
              <p:nvPr/>
            </p:nvCxnSpPr>
            <p:spPr>
              <a:xfrm>
                <a:off x="31073552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Arrow Connector 547"/>
              <p:cNvCxnSpPr/>
              <p:nvPr/>
            </p:nvCxnSpPr>
            <p:spPr>
              <a:xfrm flipH="1">
                <a:off x="31068000" y="24647613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Arrow Connector 549"/>
              <p:cNvCxnSpPr/>
              <p:nvPr/>
            </p:nvCxnSpPr>
            <p:spPr>
              <a:xfrm flipV="1">
                <a:off x="31000850" y="24779443"/>
                <a:ext cx="1129060" cy="11519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Arrow Connector 550"/>
              <p:cNvCxnSpPr/>
              <p:nvPr/>
            </p:nvCxnSpPr>
            <p:spPr>
              <a:xfrm flipV="1">
                <a:off x="31092938" y="24862732"/>
                <a:ext cx="1191004" cy="1240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4" name="Rounded Rectangle 563"/>
            <p:cNvSpPr/>
            <p:nvPr/>
          </p:nvSpPr>
          <p:spPr>
            <a:xfrm>
              <a:off x="13990004" y="6507595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7" name="Straight Arrow Connector 446"/>
            <p:cNvCxnSpPr>
              <a:stCxn id="535" idx="5"/>
              <a:endCxn id="539" idx="1"/>
            </p:cNvCxnSpPr>
            <p:nvPr/>
          </p:nvCxnSpPr>
          <p:spPr>
            <a:xfrm>
              <a:off x="14745357" y="7269903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4623005" y="10629335"/>
            <a:ext cx="4157596" cy="3894824"/>
            <a:chOff x="13990004" y="10038784"/>
            <a:chExt cx="4157596" cy="3894824"/>
          </a:xfrm>
        </p:grpSpPr>
        <p:sp>
          <p:nvSpPr>
            <p:cNvPr id="516" name="Oval 515"/>
            <p:cNvSpPr>
              <a:spLocks/>
            </p:cNvSpPr>
            <p:nvPr/>
          </p:nvSpPr>
          <p:spPr>
            <a:xfrm>
              <a:off x="15834626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17" name="Oval 516"/>
            <p:cNvSpPr>
              <a:spLocks/>
            </p:cNvSpPr>
            <p:nvPr/>
          </p:nvSpPr>
          <p:spPr>
            <a:xfrm>
              <a:off x="14187600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8" name="Oval 517"/>
            <p:cNvSpPr>
              <a:spLocks/>
            </p:cNvSpPr>
            <p:nvPr/>
          </p:nvSpPr>
          <p:spPr>
            <a:xfrm>
              <a:off x="15834626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9" name="Oval 518"/>
            <p:cNvSpPr>
              <a:spLocks/>
            </p:cNvSpPr>
            <p:nvPr/>
          </p:nvSpPr>
          <p:spPr>
            <a:xfrm>
              <a:off x="17494147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0" name="Oval 519"/>
            <p:cNvSpPr>
              <a:spLocks/>
            </p:cNvSpPr>
            <p:nvPr/>
          </p:nvSpPr>
          <p:spPr>
            <a:xfrm>
              <a:off x="14187600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1" name="Oval 520"/>
            <p:cNvSpPr>
              <a:spLocks/>
            </p:cNvSpPr>
            <p:nvPr/>
          </p:nvSpPr>
          <p:spPr>
            <a:xfrm>
              <a:off x="15834626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22" name="Straight Arrow Connector 521"/>
            <p:cNvCxnSpPr/>
            <p:nvPr/>
          </p:nvCxnSpPr>
          <p:spPr>
            <a:xfrm>
              <a:off x="16392383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Arrow Connector 522"/>
            <p:cNvCxnSpPr/>
            <p:nvPr/>
          </p:nvCxnSpPr>
          <p:spPr>
            <a:xfrm flipH="1">
              <a:off x="14745357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 flipH="1">
              <a:off x="16488079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 flipH="1">
              <a:off x="14841053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>
              <a:stCxn id="517" idx="4"/>
              <a:endCxn id="520" idx="0"/>
            </p:cNvCxnSpPr>
            <p:nvPr/>
          </p:nvCxnSpPr>
          <p:spPr>
            <a:xfrm>
              <a:off x="14514327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/>
            <p:nvPr/>
          </p:nvCxnSpPr>
          <p:spPr>
            <a:xfrm flipV="1">
              <a:off x="16392383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/>
            <p:cNvCxnSpPr>
              <a:stCxn id="518" idx="2"/>
              <a:endCxn id="517" idx="6"/>
            </p:cNvCxnSpPr>
            <p:nvPr/>
          </p:nvCxnSpPr>
          <p:spPr>
            <a:xfrm flipH="1">
              <a:off x="14841053" y="117257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 flipH="1">
              <a:off x="16482578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/>
            <p:nvPr/>
          </p:nvCxnSpPr>
          <p:spPr>
            <a:xfrm flipV="1">
              <a:off x="16490050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Rounded Rectangle 564"/>
            <p:cNvSpPr/>
            <p:nvPr/>
          </p:nvSpPr>
          <p:spPr>
            <a:xfrm>
              <a:off x="13990004" y="11214131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1" name="Straight Arrow Connector 450"/>
            <p:cNvCxnSpPr>
              <a:stCxn id="517" idx="5"/>
              <a:endCxn id="521" idx="1"/>
            </p:cNvCxnSpPr>
            <p:nvPr/>
          </p:nvCxnSpPr>
          <p:spPr>
            <a:xfrm>
              <a:off x="14745357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4623005" y="15353735"/>
            <a:ext cx="4157596" cy="3865335"/>
            <a:chOff x="13990004" y="14763184"/>
            <a:chExt cx="4157596" cy="3865335"/>
          </a:xfrm>
        </p:grpSpPr>
        <p:grpSp>
          <p:nvGrpSpPr>
            <p:cNvPr id="496" name="Group 495"/>
            <p:cNvGrpSpPr>
              <a:grpSpLocks noChangeAspect="1"/>
            </p:cNvGrpSpPr>
            <p:nvPr/>
          </p:nvGrpSpPr>
          <p:grpSpPr>
            <a:xfrm>
              <a:off x="14187600" y="14763184"/>
              <a:ext cx="3960000" cy="3636735"/>
              <a:chOff x="38531419" y="22979433"/>
              <a:chExt cx="3733800" cy="3429000"/>
            </a:xfrm>
          </p:grpSpPr>
          <p:sp>
            <p:nvSpPr>
              <p:cNvPr id="497" name="Oval 496"/>
              <p:cNvSpPr>
                <a:spLocks/>
              </p:cNvSpPr>
              <p:nvPr/>
            </p:nvSpPr>
            <p:spPr>
              <a:xfrm>
                <a:off x="40084365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498" name="Oval 497"/>
              <p:cNvSpPr>
                <a:spLocks/>
              </p:cNvSpPr>
              <p:nvPr/>
            </p:nvSpPr>
            <p:spPr>
              <a:xfrm>
                <a:off x="38531419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99" name="Oval 498"/>
              <p:cNvSpPr>
                <a:spLocks/>
              </p:cNvSpPr>
              <p:nvPr/>
            </p:nvSpPr>
            <p:spPr>
              <a:xfrm>
                <a:off x="40084365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0" name="Oval 499"/>
              <p:cNvSpPr>
                <a:spLocks/>
              </p:cNvSpPr>
              <p:nvPr/>
            </p:nvSpPr>
            <p:spPr>
              <a:xfrm>
                <a:off x="41649092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508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1" name="Oval 500"/>
              <p:cNvSpPr>
                <a:spLocks/>
              </p:cNvSpPr>
              <p:nvPr/>
            </p:nvSpPr>
            <p:spPr>
              <a:xfrm>
                <a:off x="38531419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2" name="Oval 501"/>
              <p:cNvSpPr>
                <a:spLocks/>
              </p:cNvSpPr>
              <p:nvPr/>
            </p:nvSpPr>
            <p:spPr>
              <a:xfrm>
                <a:off x="40084365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03" name="Straight Arrow Connector 502"/>
              <p:cNvCxnSpPr/>
              <p:nvPr/>
            </p:nvCxnSpPr>
            <p:spPr>
              <a:xfrm>
                <a:off x="40603581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Arrow Connector 503"/>
              <p:cNvCxnSpPr/>
              <p:nvPr/>
            </p:nvCxnSpPr>
            <p:spPr>
              <a:xfrm flipH="1">
                <a:off x="39095015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/>
              <p:cNvCxnSpPr/>
              <p:nvPr/>
            </p:nvCxnSpPr>
            <p:spPr>
              <a:xfrm flipH="1">
                <a:off x="40700492" y="24569999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/>
              <p:cNvCxnSpPr>
                <a:stCxn id="502" idx="2"/>
                <a:endCxn id="501" idx="6"/>
              </p:cNvCxnSpPr>
              <p:nvPr/>
            </p:nvCxnSpPr>
            <p:spPr>
              <a:xfrm flipH="1">
                <a:off x="39147546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/>
              <p:cNvCxnSpPr>
                <a:stCxn id="498" idx="4"/>
                <a:endCxn id="501" idx="0"/>
              </p:cNvCxnSpPr>
              <p:nvPr/>
            </p:nvCxnSpPr>
            <p:spPr>
              <a:xfrm>
                <a:off x="38839483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/>
              <p:cNvCxnSpPr/>
              <p:nvPr/>
            </p:nvCxnSpPr>
            <p:spPr>
              <a:xfrm flipV="1">
                <a:off x="40687101" y="24841241"/>
                <a:ext cx="1159377" cy="1171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/>
              <p:cNvCxnSpPr/>
              <p:nvPr/>
            </p:nvCxnSpPr>
            <p:spPr>
              <a:xfrm flipH="1">
                <a:off x="38941578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/>
              <p:cNvCxnSpPr/>
              <p:nvPr/>
            </p:nvCxnSpPr>
            <p:spPr>
              <a:xfrm>
                <a:off x="40697424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Arrow Connector 511"/>
              <p:cNvCxnSpPr>
                <a:stCxn id="499" idx="2"/>
                <a:endCxn id="498" idx="6"/>
              </p:cNvCxnSpPr>
              <p:nvPr/>
            </p:nvCxnSpPr>
            <p:spPr>
              <a:xfrm flipH="1">
                <a:off x="39147546" y="24570000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6" name="Rounded Rectangle 565"/>
            <p:cNvSpPr/>
            <p:nvPr/>
          </p:nvSpPr>
          <p:spPr>
            <a:xfrm>
              <a:off x="13990004" y="15909042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4" name="Straight Arrow Connector 453"/>
            <p:cNvCxnSpPr>
              <a:stCxn id="498" idx="5"/>
              <a:endCxn id="502" idx="1"/>
            </p:cNvCxnSpPr>
            <p:nvPr/>
          </p:nvCxnSpPr>
          <p:spPr>
            <a:xfrm>
              <a:off x="14745357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422881" y="10629335"/>
            <a:ext cx="4348800" cy="3841611"/>
            <a:chOff x="8793319" y="10038784"/>
            <a:chExt cx="4348800" cy="3841611"/>
          </a:xfrm>
        </p:grpSpPr>
        <p:sp>
          <p:nvSpPr>
            <p:cNvPr id="593" name="Oval 592"/>
            <p:cNvSpPr>
              <a:spLocks/>
            </p:cNvSpPr>
            <p:nvPr/>
          </p:nvSpPr>
          <p:spPr>
            <a:xfrm>
              <a:off x="10653026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94" name="Oval 593"/>
            <p:cNvSpPr>
              <a:spLocks/>
            </p:cNvSpPr>
            <p:nvPr/>
          </p:nvSpPr>
          <p:spPr>
            <a:xfrm>
              <a:off x="9006000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5" name="Oval 594"/>
            <p:cNvSpPr>
              <a:spLocks/>
            </p:cNvSpPr>
            <p:nvPr/>
          </p:nvSpPr>
          <p:spPr>
            <a:xfrm>
              <a:off x="10653026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6" name="Oval 595"/>
            <p:cNvSpPr>
              <a:spLocks/>
            </p:cNvSpPr>
            <p:nvPr/>
          </p:nvSpPr>
          <p:spPr>
            <a:xfrm>
              <a:off x="12312547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7" name="Oval 596"/>
            <p:cNvSpPr>
              <a:spLocks/>
            </p:cNvSpPr>
            <p:nvPr/>
          </p:nvSpPr>
          <p:spPr>
            <a:xfrm>
              <a:off x="9006000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8" name="Oval 597"/>
            <p:cNvSpPr>
              <a:spLocks/>
            </p:cNvSpPr>
            <p:nvPr/>
          </p:nvSpPr>
          <p:spPr>
            <a:xfrm>
              <a:off x="10653026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99" name="Straight Arrow Connector 598"/>
            <p:cNvCxnSpPr/>
            <p:nvPr/>
          </p:nvCxnSpPr>
          <p:spPr>
            <a:xfrm>
              <a:off x="11210783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Arrow Connector 599"/>
            <p:cNvCxnSpPr/>
            <p:nvPr/>
          </p:nvCxnSpPr>
          <p:spPr>
            <a:xfrm flipH="1">
              <a:off x="9563757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Arrow Connector 600"/>
            <p:cNvCxnSpPr>
              <a:stCxn id="596" idx="2"/>
              <a:endCxn id="595" idx="6"/>
            </p:cNvCxnSpPr>
            <p:nvPr/>
          </p:nvCxnSpPr>
          <p:spPr>
            <a:xfrm flipH="1">
              <a:off x="11306479" y="11725710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/>
            <p:nvPr/>
          </p:nvCxnSpPr>
          <p:spPr>
            <a:xfrm flipH="1">
              <a:off x="9659453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Arrow Connector 602"/>
            <p:cNvCxnSpPr/>
            <p:nvPr/>
          </p:nvCxnSpPr>
          <p:spPr>
            <a:xfrm>
              <a:off x="9332727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Arrow Connector 603"/>
            <p:cNvCxnSpPr>
              <a:stCxn id="598" idx="7"/>
              <a:endCxn id="596" idx="3"/>
            </p:cNvCxnSpPr>
            <p:nvPr/>
          </p:nvCxnSpPr>
          <p:spPr>
            <a:xfrm flipV="1">
              <a:off x="11210783" y="11938968"/>
              <a:ext cx="1197460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/>
            <p:cNvCxnSpPr/>
            <p:nvPr/>
          </p:nvCxnSpPr>
          <p:spPr>
            <a:xfrm flipH="1">
              <a:off x="9659453" y="117257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2" name="Rounded Rectangle 591"/>
            <p:cNvSpPr/>
            <p:nvPr/>
          </p:nvSpPr>
          <p:spPr>
            <a:xfrm>
              <a:off x="8793319" y="11160918"/>
              <a:ext cx="4348800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0" name="Straight Arrow Connector 459"/>
            <p:cNvCxnSpPr>
              <a:stCxn id="594" idx="5"/>
              <a:endCxn id="598" idx="1"/>
            </p:cNvCxnSpPr>
            <p:nvPr/>
          </p:nvCxnSpPr>
          <p:spPr>
            <a:xfrm>
              <a:off x="9563757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9422881" y="15353735"/>
            <a:ext cx="4348800" cy="3865335"/>
            <a:chOff x="8793319" y="14763184"/>
            <a:chExt cx="4348800" cy="3865335"/>
          </a:xfrm>
        </p:grpSpPr>
        <p:sp>
          <p:nvSpPr>
            <p:cNvPr id="611" name="Oval 610"/>
            <p:cNvSpPr>
              <a:spLocks/>
            </p:cNvSpPr>
            <p:nvPr/>
          </p:nvSpPr>
          <p:spPr>
            <a:xfrm>
              <a:off x="10653026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12" name="Oval 611"/>
            <p:cNvSpPr>
              <a:spLocks/>
            </p:cNvSpPr>
            <p:nvPr/>
          </p:nvSpPr>
          <p:spPr>
            <a:xfrm>
              <a:off x="9006000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3" name="Oval 612"/>
            <p:cNvSpPr>
              <a:spLocks/>
            </p:cNvSpPr>
            <p:nvPr/>
          </p:nvSpPr>
          <p:spPr>
            <a:xfrm>
              <a:off x="10653026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4" name="Oval 613"/>
            <p:cNvSpPr>
              <a:spLocks/>
            </p:cNvSpPr>
            <p:nvPr/>
          </p:nvSpPr>
          <p:spPr>
            <a:xfrm>
              <a:off x="12312547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5" name="Oval 614"/>
            <p:cNvSpPr>
              <a:spLocks/>
            </p:cNvSpPr>
            <p:nvPr/>
          </p:nvSpPr>
          <p:spPr>
            <a:xfrm>
              <a:off x="9006000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6" name="Oval 615"/>
            <p:cNvSpPr>
              <a:spLocks/>
            </p:cNvSpPr>
            <p:nvPr/>
          </p:nvSpPr>
          <p:spPr>
            <a:xfrm>
              <a:off x="10653026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617" name="Straight Arrow Connector 616"/>
            <p:cNvCxnSpPr/>
            <p:nvPr/>
          </p:nvCxnSpPr>
          <p:spPr>
            <a:xfrm>
              <a:off x="11203697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Arrow Connector 617"/>
            <p:cNvCxnSpPr/>
            <p:nvPr/>
          </p:nvCxnSpPr>
          <p:spPr>
            <a:xfrm flipH="1">
              <a:off x="9603740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Arrow Connector 618"/>
            <p:cNvCxnSpPr/>
            <p:nvPr/>
          </p:nvCxnSpPr>
          <p:spPr>
            <a:xfrm flipH="1">
              <a:off x="11306479" y="16450109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Arrow Connector 619"/>
            <p:cNvCxnSpPr/>
            <p:nvPr/>
          </p:nvCxnSpPr>
          <p:spPr>
            <a:xfrm flipH="1">
              <a:off x="9659453" y="180983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Arrow Connector 620"/>
            <p:cNvCxnSpPr/>
            <p:nvPr/>
          </p:nvCxnSpPr>
          <p:spPr>
            <a:xfrm>
              <a:off x="9332727" y="167517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Arrow Connector 621"/>
            <p:cNvCxnSpPr/>
            <p:nvPr/>
          </p:nvCxnSpPr>
          <p:spPr>
            <a:xfrm flipV="1">
              <a:off x="11292277" y="16737784"/>
              <a:ext cx="1229614" cy="124238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/>
            <p:cNvCxnSpPr/>
            <p:nvPr/>
          </p:nvCxnSpPr>
          <p:spPr>
            <a:xfrm flipH="1">
              <a:off x="9441007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Arrow Connector 623"/>
            <p:cNvCxnSpPr/>
            <p:nvPr/>
          </p:nvCxnSpPr>
          <p:spPr>
            <a:xfrm>
              <a:off x="11303225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/>
            <p:cNvCxnSpPr/>
            <p:nvPr/>
          </p:nvCxnSpPr>
          <p:spPr>
            <a:xfrm flipH="1">
              <a:off x="9659453" y="164501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0" name="Rounded Rectangle 609"/>
            <p:cNvSpPr/>
            <p:nvPr/>
          </p:nvSpPr>
          <p:spPr>
            <a:xfrm>
              <a:off x="8793319" y="15909042"/>
              <a:ext cx="4348800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3" name="Straight Arrow Connector 462"/>
            <p:cNvCxnSpPr>
              <a:stCxn id="612" idx="5"/>
              <a:endCxn id="616" idx="1"/>
            </p:cNvCxnSpPr>
            <p:nvPr/>
          </p:nvCxnSpPr>
          <p:spPr>
            <a:xfrm>
              <a:off x="9563757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1" name="Straight Arrow Connector 430"/>
          <p:cNvCxnSpPr>
            <a:stCxn id="341" idx="5"/>
            <a:endCxn id="345" idx="1"/>
          </p:cNvCxnSpPr>
          <p:nvPr/>
        </p:nvCxnSpPr>
        <p:spPr>
          <a:xfrm>
            <a:off x="25817758" y="7860454"/>
            <a:ext cx="1184965" cy="122169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Oval 339"/>
          <p:cNvSpPr>
            <a:spLocks/>
          </p:cNvSpPr>
          <p:nvPr/>
        </p:nvSpPr>
        <p:spPr>
          <a:xfrm>
            <a:off x="26907027" y="5960270"/>
            <a:ext cx="653453" cy="603187"/>
          </a:xfrm>
          <a:prstGeom prst="ellipse">
            <a:avLst/>
          </a:prstGeom>
          <a:solidFill>
            <a:srgbClr val="A0F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341" name="Oval 340"/>
          <p:cNvSpPr>
            <a:spLocks/>
          </p:cNvSpPr>
          <p:nvPr/>
        </p:nvSpPr>
        <p:spPr>
          <a:xfrm>
            <a:off x="25260001" y="7345602"/>
            <a:ext cx="653453" cy="603187"/>
          </a:xfrm>
          <a:prstGeom prst="ellipse">
            <a:avLst/>
          </a:prstGeom>
          <a:solidFill>
            <a:srgbClr val="F0F0A0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2" name="Oval 341"/>
          <p:cNvSpPr>
            <a:spLocks/>
          </p:cNvSpPr>
          <p:nvPr/>
        </p:nvSpPr>
        <p:spPr>
          <a:xfrm>
            <a:off x="26907027" y="7345602"/>
            <a:ext cx="653453" cy="603187"/>
          </a:xfrm>
          <a:prstGeom prst="ellipse">
            <a:avLst/>
          </a:prstGeom>
          <a:solidFill>
            <a:srgbClr val="C896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3" name="Oval 342"/>
          <p:cNvSpPr>
            <a:spLocks/>
          </p:cNvSpPr>
          <p:nvPr/>
        </p:nvSpPr>
        <p:spPr>
          <a:xfrm>
            <a:off x="28566548" y="7345602"/>
            <a:ext cx="653453" cy="603187"/>
          </a:xfrm>
          <a:prstGeom prst="ellipse">
            <a:avLst/>
          </a:prstGeom>
          <a:solidFill>
            <a:srgbClr val="96F1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4" name="Oval 343"/>
          <p:cNvSpPr>
            <a:spLocks/>
          </p:cNvSpPr>
          <p:nvPr/>
        </p:nvSpPr>
        <p:spPr>
          <a:xfrm>
            <a:off x="25260001" y="8993818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6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5" name="Oval 344"/>
          <p:cNvSpPr>
            <a:spLocks/>
          </p:cNvSpPr>
          <p:nvPr/>
        </p:nvSpPr>
        <p:spPr>
          <a:xfrm>
            <a:off x="26907027" y="8993818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5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46" name="Straight Arrow Connector 345"/>
          <p:cNvCxnSpPr/>
          <p:nvPr/>
        </p:nvCxnSpPr>
        <p:spPr>
          <a:xfrm>
            <a:off x="27457698" y="6497040"/>
            <a:ext cx="1197460" cy="97205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25857741" y="6470650"/>
            <a:ext cx="1149401" cy="98479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/>
          <p:cNvCxnSpPr/>
          <p:nvPr/>
        </p:nvCxnSpPr>
        <p:spPr>
          <a:xfrm flipH="1">
            <a:off x="27562792" y="7551744"/>
            <a:ext cx="100606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>
            <a:off x="25586728" y="7948789"/>
            <a:ext cx="0" cy="104502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 flipH="1">
            <a:off x="25695008" y="6300573"/>
            <a:ext cx="1224514" cy="1044053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>
            <a:off x="27557226" y="6344813"/>
            <a:ext cx="1243606" cy="1011216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H="1">
            <a:off x="27551338" y="7729511"/>
            <a:ext cx="103088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 flipV="1">
            <a:off x="27480120" y="7869328"/>
            <a:ext cx="1197460" cy="122170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 flipV="1">
            <a:off x="27577787" y="7957663"/>
            <a:ext cx="1263157" cy="131599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5099172" y="8729111"/>
            <a:ext cx="2756047" cy="101743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0" name="Straight Arrow Connector 399"/>
          <p:cNvCxnSpPr/>
          <p:nvPr/>
        </p:nvCxnSpPr>
        <p:spPr>
          <a:xfrm>
            <a:off x="25912837" y="12390097"/>
            <a:ext cx="1234485" cy="127181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Arrow Connector 436"/>
          <p:cNvCxnSpPr/>
          <p:nvPr/>
        </p:nvCxnSpPr>
        <p:spPr>
          <a:xfrm>
            <a:off x="31055904" y="12443305"/>
            <a:ext cx="1210632" cy="122595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3341" y="9694070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428" name="TextBox 427"/>
          <p:cNvSpPr txBox="1"/>
          <p:nvPr/>
        </p:nvSpPr>
        <p:spPr>
          <a:xfrm>
            <a:off x="14718741" y="9694070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24964914" y="9694070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>
                <a:latin typeface="Arial" charset="0"/>
                <a:ea typeface="Arial" charset="0"/>
                <a:cs typeface="Arial" charset="0"/>
              </a:rPr>
              <a:t>4</a:t>
            </a:r>
            <a:endParaRPr lang="en-US" sz="48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30423375" y="9594296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grpSp>
        <p:nvGrpSpPr>
          <p:cNvPr id="301" name="Group 300"/>
          <p:cNvGrpSpPr>
            <a:grpSpLocks noChangeAspect="1"/>
          </p:cNvGrpSpPr>
          <p:nvPr/>
        </p:nvGrpSpPr>
        <p:grpSpPr>
          <a:xfrm>
            <a:off x="2268920" y="10532269"/>
            <a:ext cx="4320000" cy="3953249"/>
            <a:chOff x="11160919" y="21945363"/>
            <a:chExt cx="4916438" cy="4499053"/>
          </a:xfrm>
        </p:grpSpPr>
        <p:sp>
          <p:nvSpPr>
            <p:cNvPr id="266" name="Rounded Rectangle 265"/>
            <p:cNvSpPr/>
            <p:nvPr/>
          </p:nvSpPr>
          <p:spPr>
            <a:xfrm>
              <a:off x="11160919" y="21945363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J(1,4)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06" name="Rounded Rectangle 1205"/>
            <p:cNvSpPr/>
            <p:nvPr/>
          </p:nvSpPr>
          <p:spPr>
            <a:xfrm>
              <a:off x="14745357" y="21945363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J(1,2)</a:t>
              </a:r>
            </a:p>
          </p:txBody>
        </p:sp>
        <p:sp>
          <p:nvSpPr>
            <p:cNvPr id="1207" name="Rounded Rectangle 1206"/>
            <p:cNvSpPr/>
            <p:nvPr/>
          </p:nvSpPr>
          <p:spPr>
            <a:xfrm>
              <a:off x="11988827" y="23200519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J(3,4)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08" name="Rounded Rectangle 1207"/>
            <p:cNvSpPr/>
            <p:nvPr/>
          </p:nvSpPr>
          <p:spPr>
            <a:xfrm>
              <a:off x="13882738" y="23200519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J(2,3)</a:t>
              </a:r>
            </a:p>
          </p:txBody>
        </p:sp>
        <p:sp>
          <p:nvSpPr>
            <p:cNvPr id="1209" name="Rounded Rectangle 1208"/>
            <p:cNvSpPr/>
            <p:nvPr/>
          </p:nvSpPr>
          <p:spPr>
            <a:xfrm>
              <a:off x="11988827" y="24480367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J(4,5)</a:t>
              </a:r>
            </a:p>
          </p:txBody>
        </p:sp>
        <p:sp>
          <p:nvSpPr>
            <p:cNvPr id="1210" name="Rounded Rectangle 1209"/>
            <p:cNvSpPr/>
            <p:nvPr/>
          </p:nvSpPr>
          <p:spPr>
            <a:xfrm>
              <a:off x="13882738" y="24480367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J(2,5)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11" name="Rounded Rectangle 1210"/>
            <p:cNvSpPr/>
            <p:nvPr/>
          </p:nvSpPr>
          <p:spPr>
            <a:xfrm>
              <a:off x="11160919" y="25724416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J(4,6</a:t>
              </a:r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  <p:sp>
          <p:nvSpPr>
            <p:cNvPr id="1212" name="Rounded Rectangle 1211"/>
            <p:cNvSpPr/>
            <p:nvPr/>
          </p:nvSpPr>
          <p:spPr>
            <a:xfrm>
              <a:off x="13134917" y="25724416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J(5,6</a:t>
              </a:r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  <p:cxnSp>
          <p:nvCxnSpPr>
            <p:cNvPr id="1213" name="Straight Arrow Connector 1212"/>
            <p:cNvCxnSpPr>
              <a:stCxn id="1206" idx="1"/>
              <a:endCxn id="266" idx="3"/>
            </p:cNvCxnSpPr>
            <p:nvPr/>
          </p:nvCxnSpPr>
          <p:spPr>
            <a:xfrm flipH="1">
              <a:off x="12492919" y="22305363"/>
              <a:ext cx="225243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Straight Arrow Connector 1213"/>
            <p:cNvCxnSpPr>
              <a:stCxn id="1208" idx="1"/>
              <a:endCxn id="1207" idx="3"/>
            </p:cNvCxnSpPr>
            <p:nvPr/>
          </p:nvCxnSpPr>
          <p:spPr>
            <a:xfrm flipH="1">
              <a:off x="13320827" y="23560519"/>
              <a:ext cx="561911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Straight Arrow Connector 1214"/>
            <p:cNvCxnSpPr>
              <a:stCxn id="1210" idx="1"/>
              <a:endCxn id="1209" idx="3"/>
            </p:cNvCxnSpPr>
            <p:nvPr/>
          </p:nvCxnSpPr>
          <p:spPr>
            <a:xfrm flipH="1">
              <a:off x="13320827" y="24840367"/>
              <a:ext cx="561911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Straight Arrow Connector 1215"/>
            <p:cNvCxnSpPr>
              <a:stCxn id="1211" idx="3"/>
              <a:endCxn id="1212" idx="1"/>
            </p:cNvCxnSpPr>
            <p:nvPr/>
          </p:nvCxnSpPr>
          <p:spPr>
            <a:xfrm>
              <a:off x="12492919" y="26084416"/>
              <a:ext cx="6419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Straight Arrow Connector 1216"/>
            <p:cNvCxnSpPr>
              <a:stCxn id="1207" idx="2"/>
              <a:endCxn id="1209" idx="0"/>
            </p:cNvCxnSpPr>
            <p:nvPr/>
          </p:nvCxnSpPr>
          <p:spPr>
            <a:xfrm>
              <a:off x="12654827" y="23920519"/>
              <a:ext cx="0" cy="559848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Straight Arrow Connector 1217"/>
            <p:cNvCxnSpPr>
              <a:stCxn id="1208" idx="2"/>
              <a:endCxn id="1210" idx="0"/>
            </p:cNvCxnSpPr>
            <p:nvPr/>
          </p:nvCxnSpPr>
          <p:spPr>
            <a:xfrm>
              <a:off x="14548738" y="23920519"/>
              <a:ext cx="0" cy="559848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Straight Arrow Connector 1218"/>
            <p:cNvCxnSpPr>
              <a:stCxn id="1210" idx="2"/>
            </p:cNvCxnSpPr>
            <p:nvPr/>
          </p:nvCxnSpPr>
          <p:spPr>
            <a:xfrm flipH="1">
              <a:off x="14187600" y="25200367"/>
              <a:ext cx="361138" cy="518421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Straight Arrow Connector 1219"/>
            <p:cNvCxnSpPr/>
            <p:nvPr/>
          </p:nvCxnSpPr>
          <p:spPr>
            <a:xfrm>
              <a:off x="13118719" y="25200366"/>
              <a:ext cx="426883" cy="518422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Straight Arrow Connector 1220"/>
            <p:cNvCxnSpPr/>
            <p:nvPr/>
          </p:nvCxnSpPr>
          <p:spPr>
            <a:xfrm flipH="1">
              <a:off x="11995442" y="25200366"/>
              <a:ext cx="359185" cy="518422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Straight Arrow Connector 1221"/>
            <p:cNvCxnSpPr/>
            <p:nvPr/>
          </p:nvCxnSpPr>
          <p:spPr>
            <a:xfrm flipH="1">
              <a:off x="11346829" y="22665363"/>
              <a:ext cx="6615" cy="305342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Straight Arrow Connector 1224"/>
            <p:cNvCxnSpPr>
              <a:endCxn id="1207" idx="0"/>
            </p:cNvCxnSpPr>
            <p:nvPr/>
          </p:nvCxnSpPr>
          <p:spPr>
            <a:xfrm>
              <a:off x="12219590" y="22676470"/>
              <a:ext cx="435237" cy="52404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Straight Arrow Connector 1225"/>
            <p:cNvCxnSpPr>
              <a:endCxn id="1208" idx="0"/>
            </p:cNvCxnSpPr>
            <p:nvPr/>
          </p:nvCxnSpPr>
          <p:spPr>
            <a:xfrm flipH="1">
              <a:off x="14548738" y="22676470"/>
              <a:ext cx="422181" cy="52404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Straight Arrow Connector 1226"/>
            <p:cNvCxnSpPr/>
            <p:nvPr/>
          </p:nvCxnSpPr>
          <p:spPr>
            <a:xfrm>
              <a:off x="11618119" y="22665363"/>
              <a:ext cx="0" cy="219600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Straight Arrow Connector 1227"/>
            <p:cNvCxnSpPr/>
            <p:nvPr/>
          </p:nvCxnSpPr>
          <p:spPr>
            <a:xfrm flipH="1">
              <a:off x="11592000" y="24829541"/>
              <a:ext cx="4037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Straight Arrow Connector 1228"/>
            <p:cNvCxnSpPr/>
            <p:nvPr/>
          </p:nvCxnSpPr>
          <p:spPr>
            <a:xfrm>
              <a:off x="15619283" y="22665363"/>
              <a:ext cx="0" cy="219600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Straight Arrow Connector 1229"/>
            <p:cNvCxnSpPr/>
            <p:nvPr/>
          </p:nvCxnSpPr>
          <p:spPr>
            <a:xfrm flipH="1">
              <a:off x="15215485" y="24829541"/>
              <a:ext cx="4037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4" name="TextBox 1233"/>
          <p:cNvSpPr txBox="1"/>
          <p:nvPr/>
        </p:nvSpPr>
        <p:spPr>
          <a:xfrm>
            <a:off x="3945455" y="19600069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(a)</a:t>
            </a:r>
          </a:p>
        </p:txBody>
      </p:sp>
      <p:grpSp>
        <p:nvGrpSpPr>
          <p:cNvPr id="446" name="Group 445"/>
          <p:cNvGrpSpPr>
            <a:grpSpLocks noChangeAspect="1"/>
          </p:cNvGrpSpPr>
          <p:nvPr/>
        </p:nvGrpSpPr>
        <p:grpSpPr>
          <a:xfrm>
            <a:off x="7580517" y="3979070"/>
            <a:ext cx="2285003" cy="1865530"/>
            <a:chOff x="542590" y="4745672"/>
            <a:chExt cx="2747250" cy="2242919"/>
          </a:xfrm>
        </p:grpSpPr>
        <p:cxnSp>
          <p:nvCxnSpPr>
            <p:cNvPr id="448" name="Straight Arrow Connector 447"/>
            <p:cNvCxnSpPr/>
            <p:nvPr/>
          </p:nvCxnSpPr>
          <p:spPr>
            <a:xfrm>
              <a:off x="1854479" y="6203424"/>
              <a:ext cx="1225040" cy="5737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/>
            <p:cNvCxnSpPr/>
            <p:nvPr/>
          </p:nvCxnSpPr>
          <p:spPr>
            <a:xfrm flipV="1">
              <a:off x="1895416" y="5298871"/>
              <a:ext cx="0" cy="880267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" name="TextBox 449"/>
            <p:cNvSpPr txBox="1"/>
            <p:nvPr/>
          </p:nvSpPr>
          <p:spPr>
            <a:xfrm>
              <a:off x="2466504" y="6211510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+x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999466" y="4745672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+y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53" name="Straight Arrow Connector 452"/>
            <p:cNvCxnSpPr/>
            <p:nvPr/>
          </p:nvCxnSpPr>
          <p:spPr>
            <a:xfrm flipH="1">
              <a:off x="1080374" y="6202163"/>
              <a:ext cx="813370" cy="58461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TextBox 454"/>
            <p:cNvSpPr txBox="1"/>
            <p:nvPr/>
          </p:nvSpPr>
          <p:spPr>
            <a:xfrm>
              <a:off x="542590" y="5845050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31129" y="9352538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Parts-graph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3067009" y="1453413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Joints-graph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7479918" y="10967383"/>
            <a:ext cx="2157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+y,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7479918" y="15539383"/>
            <a:ext cx="2157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+z,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719" y="2410431"/>
            <a:ext cx="4320000" cy="33206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919" y="2410431"/>
            <a:ext cx="4320000" cy="33206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719" y="2410431"/>
            <a:ext cx="4320000" cy="33206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519" y="2410431"/>
            <a:ext cx="4320000" cy="3320631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9778292" y="5960270"/>
            <a:ext cx="4200390" cy="4595574"/>
            <a:chOff x="19778292" y="5960270"/>
            <a:chExt cx="4200390" cy="4595574"/>
          </a:xfrm>
        </p:grpSpPr>
        <p:sp>
          <p:nvSpPr>
            <p:cNvPr id="404" name="Oval 403"/>
            <p:cNvSpPr>
              <a:spLocks/>
            </p:cNvSpPr>
            <p:nvPr/>
          </p:nvSpPr>
          <p:spPr>
            <a:xfrm>
              <a:off x="21665708" y="5960270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05" name="Oval 404"/>
            <p:cNvSpPr>
              <a:spLocks/>
            </p:cNvSpPr>
            <p:nvPr/>
          </p:nvSpPr>
          <p:spPr>
            <a:xfrm>
              <a:off x="20018682" y="734560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6" name="Oval 405"/>
            <p:cNvSpPr>
              <a:spLocks/>
            </p:cNvSpPr>
            <p:nvPr/>
          </p:nvSpPr>
          <p:spPr>
            <a:xfrm>
              <a:off x="21665708" y="7345602"/>
              <a:ext cx="653453" cy="603187"/>
            </a:xfrm>
            <a:prstGeom prst="ellipse">
              <a:avLst/>
            </a:prstGeom>
            <a:solidFill>
              <a:srgbClr val="C896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7" name="Oval 406"/>
            <p:cNvSpPr>
              <a:spLocks/>
            </p:cNvSpPr>
            <p:nvPr/>
          </p:nvSpPr>
          <p:spPr>
            <a:xfrm>
              <a:off x="23325229" y="7345602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8" name="Oval 407"/>
            <p:cNvSpPr>
              <a:spLocks/>
            </p:cNvSpPr>
            <p:nvPr/>
          </p:nvSpPr>
          <p:spPr>
            <a:xfrm>
              <a:off x="20018682" y="8993818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9" name="Oval 408"/>
            <p:cNvSpPr>
              <a:spLocks/>
            </p:cNvSpPr>
            <p:nvPr/>
          </p:nvSpPr>
          <p:spPr>
            <a:xfrm>
              <a:off x="21665708" y="8993818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10" name="Straight Arrow Connector 409"/>
            <p:cNvCxnSpPr/>
            <p:nvPr/>
          </p:nvCxnSpPr>
          <p:spPr>
            <a:xfrm>
              <a:off x="22216379" y="6497040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/>
            <p:nvPr/>
          </p:nvCxnSpPr>
          <p:spPr>
            <a:xfrm flipH="1">
              <a:off x="20616422" y="6470650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/>
            <p:nvPr/>
          </p:nvCxnSpPr>
          <p:spPr>
            <a:xfrm flipH="1">
              <a:off x="22321473" y="7560000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/>
            <p:nvPr/>
          </p:nvCxnSpPr>
          <p:spPr>
            <a:xfrm flipH="1">
              <a:off x="20663704" y="7560000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5" idx="4"/>
              <a:endCxn id="408" idx="0"/>
            </p:cNvCxnSpPr>
            <p:nvPr/>
          </p:nvCxnSpPr>
          <p:spPr>
            <a:xfrm>
              <a:off x="20345409" y="7948789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/>
            <p:nvPr/>
          </p:nvCxnSpPr>
          <p:spPr>
            <a:xfrm flipH="1">
              <a:off x="20453689" y="6300573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/>
            <p:cNvCxnSpPr/>
            <p:nvPr/>
          </p:nvCxnSpPr>
          <p:spPr>
            <a:xfrm>
              <a:off x="22315907" y="6344813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/>
            <p:cNvCxnSpPr/>
            <p:nvPr/>
          </p:nvCxnSpPr>
          <p:spPr>
            <a:xfrm flipH="1">
              <a:off x="22310019" y="7729511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9" idx="2"/>
              <a:endCxn id="408" idx="6"/>
            </p:cNvCxnSpPr>
            <p:nvPr/>
          </p:nvCxnSpPr>
          <p:spPr>
            <a:xfrm flipH="1">
              <a:off x="20672135" y="9295412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/>
            <p:nvPr/>
          </p:nvCxnSpPr>
          <p:spPr>
            <a:xfrm flipV="1">
              <a:off x="22238801" y="786932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/>
            <p:nvPr/>
          </p:nvCxnSpPr>
          <p:spPr>
            <a:xfrm flipV="1">
              <a:off x="22336468" y="795766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19778292" y="6666834"/>
              <a:ext cx="3111115" cy="3129792"/>
              <a:chOff x="19145291" y="6076283"/>
              <a:chExt cx="3111115" cy="3129792"/>
            </a:xfrm>
          </p:grpSpPr>
          <p:sp>
            <p:nvSpPr>
              <p:cNvPr id="458" name="Arc 457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>
                <a:stCxn id="458" idx="2"/>
                <a:endCxn id="33" idx="0"/>
              </p:cNvCxnSpPr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Arc 463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6" name="Straight Arrow Connector 435"/>
            <p:cNvCxnSpPr>
              <a:stCxn id="405" idx="5"/>
              <a:endCxn id="409" idx="1"/>
            </p:cNvCxnSpPr>
            <p:nvPr/>
          </p:nvCxnSpPr>
          <p:spPr>
            <a:xfrm>
              <a:off x="20576439" y="7860454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TextBox 432"/>
            <p:cNvSpPr txBox="1"/>
            <p:nvPr/>
          </p:nvSpPr>
          <p:spPr>
            <a:xfrm>
              <a:off x="19824141" y="9694070"/>
              <a:ext cx="88517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4800" baseline="-25000"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48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61" name="Straight Arrow Connector 460"/>
            <p:cNvCxnSpPr/>
            <p:nvPr/>
          </p:nvCxnSpPr>
          <p:spPr>
            <a:xfrm flipH="1">
              <a:off x="20683815" y="7729511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2" name="Straight Arrow Connector 461"/>
          <p:cNvCxnSpPr>
            <a:stCxn id="345" idx="2"/>
            <a:endCxn id="344" idx="6"/>
          </p:cNvCxnSpPr>
          <p:nvPr/>
        </p:nvCxnSpPr>
        <p:spPr>
          <a:xfrm flipH="1">
            <a:off x="25913454" y="9295412"/>
            <a:ext cx="99357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Rounded Rectangle 464"/>
          <p:cNvSpPr/>
          <p:nvPr/>
        </p:nvSpPr>
        <p:spPr>
          <a:xfrm>
            <a:off x="25099172" y="13427869"/>
            <a:ext cx="2756047" cy="10188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ounded Rectangle 465"/>
          <p:cNvSpPr/>
          <p:nvPr/>
        </p:nvSpPr>
        <p:spPr>
          <a:xfrm>
            <a:off x="25099172" y="18152269"/>
            <a:ext cx="2756047" cy="10188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7" name="Straight Arrow Connector 466"/>
          <p:cNvCxnSpPr>
            <a:stCxn id="308" idx="2"/>
            <a:endCxn id="307" idx="6"/>
          </p:cNvCxnSpPr>
          <p:nvPr/>
        </p:nvCxnSpPr>
        <p:spPr>
          <a:xfrm flipH="1">
            <a:off x="25913454" y="18688877"/>
            <a:ext cx="99357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Arrow Connector 467"/>
          <p:cNvCxnSpPr/>
          <p:nvPr/>
        </p:nvCxnSpPr>
        <p:spPr>
          <a:xfrm flipH="1">
            <a:off x="25925949" y="7560000"/>
            <a:ext cx="993573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/>
          <p:cNvCxnSpPr/>
          <p:nvPr/>
        </p:nvCxnSpPr>
        <p:spPr>
          <a:xfrm flipH="1">
            <a:off x="25913092" y="7729511"/>
            <a:ext cx="99270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Arrow Connector 470"/>
          <p:cNvCxnSpPr/>
          <p:nvPr/>
        </p:nvCxnSpPr>
        <p:spPr>
          <a:xfrm>
            <a:off x="25518530" y="12617854"/>
            <a:ext cx="0" cy="104502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/>
          <p:cNvCxnSpPr/>
          <p:nvPr/>
        </p:nvCxnSpPr>
        <p:spPr>
          <a:xfrm>
            <a:off x="25695008" y="12617854"/>
            <a:ext cx="0" cy="104502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Arrow Connector 472"/>
          <p:cNvCxnSpPr/>
          <p:nvPr/>
        </p:nvCxnSpPr>
        <p:spPr>
          <a:xfrm>
            <a:off x="25518530" y="17342254"/>
            <a:ext cx="0" cy="104502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Arrow Connector 473"/>
          <p:cNvCxnSpPr/>
          <p:nvPr/>
        </p:nvCxnSpPr>
        <p:spPr>
          <a:xfrm>
            <a:off x="25695008" y="17352000"/>
            <a:ext cx="0" cy="104502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/>
          <p:cNvCxnSpPr/>
          <p:nvPr/>
        </p:nvCxnSpPr>
        <p:spPr>
          <a:xfrm flipH="1">
            <a:off x="31106630" y="7548985"/>
            <a:ext cx="993573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Arrow Connector 475"/>
          <p:cNvCxnSpPr/>
          <p:nvPr/>
        </p:nvCxnSpPr>
        <p:spPr>
          <a:xfrm flipH="1">
            <a:off x="31093773" y="7718496"/>
            <a:ext cx="99270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Arrow Connector 476"/>
          <p:cNvCxnSpPr/>
          <p:nvPr/>
        </p:nvCxnSpPr>
        <p:spPr>
          <a:xfrm flipH="1">
            <a:off x="31101493" y="13911114"/>
            <a:ext cx="993573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/>
          <p:cNvCxnSpPr/>
          <p:nvPr/>
        </p:nvCxnSpPr>
        <p:spPr>
          <a:xfrm flipH="1">
            <a:off x="31079855" y="14065425"/>
            <a:ext cx="103088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1" t="14273" r="19807" b="8898"/>
          <a:stretch/>
        </p:blipFill>
        <p:spPr>
          <a:xfrm>
            <a:off x="2397919" y="15696997"/>
            <a:ext cx="4626718" cy="37459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2" t="10883" r="14028" b="7963"/>
          <a:stretch/>
        </p:blipFill>
        <p:spPr>
          <a:xfrm>
            <a:off x="35353743" y="15463683"/>
            <a:ext cx="5040000" cy="421258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715519" y="14692203"/>
            <a:ext cx="396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/>
          <p:cNvCxnSpPr/>
          <p:nvPr/>
        </p:nvCxnSpPr>
        <p:spPr>
          <a:xfrm>
            <a:off x="14666119" y="19397596"/>
            <a:ext cx="396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/>
          <p:cNvCxnSpPr/>
          <p:nvPr/>
        </p:nvCxnSpPr>
        <p:spPr>
          <a:xfrm>
            <a:off x="19923919" y="14692203"/>
            <a:ext cx="396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>
            <a:off x="25717519" y="9998869"/>
            <a:ext cx="360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/>
          <p:nvPr/>
        </p:nvCxnSpPr>
        <p:spPr>
          <a:xfrm>
            <a:off x="30468481" y="19219069"/>
            <a:ext cx="396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7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919" y="2410431"/>
            <a:ext cx="4320000" cy="33206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719" y="2410431"/>
            <a:ext cx="4320000" cy="3320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17" y="2410431"/>
            <a:ext cx="4320000" cy="3320631"/>
          </a:xfrm>
          <a:prstGeom prst="rect">
            <a:avLst/>
          </a:prstGeom>
        </p:spPr>
      </p:pic>
      <p:sp>
        <p:nvSpPr>
          <p:cNvPr id="659" name="TextBox 658"/>
          <p:cNvSpPr txBox="1"/>
          <p:nvPr/>
        </p:nvSpPr>
        <p:spPr>
          <a:xfrm>
            <a:off x="7479918" y="6214182"/>
            <a:ext cx="2157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+x,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3" name="Rounded Rectangle 662"/>
          <p:cNvSpPr/>
          <p:nvPr/>
        </p:nvSpPr>
        <p:spPr>
          <a:xfrm>
            <a:off x="7390750" y="1976551"/>
            <a:ext cx="27227930" cy="17446800"/>
          </a:xfrm>
          <a:prstGeom prst="roundRect">
            <a:avLst>
              <a:gd name="adj" fmla="val 2366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65" name="TextBox 664"/>
          <p:cNvSpPr txBox="1"/>
          <p:nvPr/>
        </p:nvSpPr>
        <p:spPr>
          <a:xfrm>
            <a:off x="10914659" y="19347151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(b)</a:t>
            </a:r>
          </a:p>
        </p:txBody>
      </p:sp>
      <p:sp>
        <p:nvSpPr>
          <p:cNvPr id="666" name="TextBox 665"/>
          <p:cNvSpPr txBox="1"/>
          <p:nvPr/>
        </p:nvSpPr>
        <p:spPr>
          <a:xfrm>
            <a:off x="16116297" y="19347151"/>
            <a:ext cx="8579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(c)</a:t>
            </a:r>
          </a:p>
        </p:txBody>
      </p:sp>
      <p:sp>
        <p:nvSpPr>
          <p:cNvPr id="667" name="TextBox 666"/>
          <p:cNvSpPr txBox="1"/>
          <p:nvPr/>
        </p:nvSpPr>
        <p:spPr>
          <a:xfrm>
            <a:off x="21294340" y="19347151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(d)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26535659" y="19347151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(e)</a:t>
            </a:r>
          </a:p>
        </p:txBody>
      </p:sp>
      <p:sp>
        <p:nvSpPr>
          <p:cNvPr id="669" name="TextBox 668"/>
          <p:cNvSpPr txBox="1"/>
          <p:nvPr/>
        </p:nvSpPr>
        <p:spPr>
          <a:xfrm>
            <a:off x="31814925" y="19347151"/>
            <a:ext cx="7296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(f)</a:t>
            </a:r>
          </a:p>
        </p:txBody>
      </p:sp>
      <p:sp>
        <p:nvSpPr>
          <p:cNvPr id="670" name="TextBox 669"/>
          <p:cNvSpPr txBox="1"/>
          <p:nvPr/>
        </p:nvSpPr>
        <p:spPr>
          <a:xfrm>
            <a:off x="37153178" y="19347151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(g)</a:t>
            </a:r>
          </a:p>
        </p:txBody>
      </p:sp>
      <p:sp>
        <p:nvSpPr>
          <p:cNvPr id="1041" name="TextBox 1040"/>
          <p:cNvSpPr txBox="1"/>
          <p:nvPr/>
        </p:nvSpPr>
        <p:spPr>
          <a:xfrm>
            <a:off x="4177334" y="3620453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P3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4" name="TextBox 1043"/>
          <p:cNvSpPr txBox="1"/>
          <p:nvPr/>
        </p:nvSpPr>
        <p:spPr>
          <a:xfrm>
            <a:off x="3971053" y="2403471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P1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5" name="TextBox 1044"/>
          <p:cNvSpPr txBox="1"/>
          <p:nvPr/>
        </p:nvSpPr>
        <p:spPr>
          <a:xfrm>
            <a:off x="5408896" y="3153282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P2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6" name="TextBox 1045"/>
          <p:cNvSpPr txBox="1"/>
          <p:nvPr/>
        </p:nvSpPr>
        <p:spPr>
          <a:xfrm>
            <a:off x="2681115" y="3153282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P4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7" name="TextBox 1046"/>
          <p:cNvSpPr txBox="1"/>
          <p:nvPr/>
        </p:nvSpPr>
        <p:spPr>
          <a:xfrm>
            <a:off x="4155435" y="4513444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P5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9" name="TextBox 1048"/>
          <p:cNvSpPr txBox="1"/>
          <p:nvPr/>
        </p:nvSpPr>
        <p:spPr>
          <a:xfrm>
            <a:off x="3034254" y="4969286"/>
            <a:ext cx="686406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P6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6" name="Right Arrow 695"/>
          <p:cNvSpPr/>
          <p:nvPr/>
        </p:nvSpPr>
        <p:spPr>
          <a:xfrm>
            <a:off x="6451957" y="3270120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ight Arrow 696"/>
          <p:cNvSpPr/>
          <p:nvPr/>
        </p:nvSpPr>
        <p:spPr>
          <a:xfrm>
            <a:off x="34782920" y="3270120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6" name="Group 705"/>
          <p:cNvGrpSpPr/>
          <p:nvPr/>
        </p:nvGrpSpPr>
        <p:grpSpPr>
          <a:xfrm>
            <a:off x="35653251" y="5960270"/>
            <a:ext cx="3966785" cy="3657600"/>
            <a:chOff x="35087719" y="5674519"/>
            <a:chExt cx="3966785" cy="3657600"/>
          </a:xfrm>
        </p:grpSpPr>
        <p:grpSp>
          <p:nvGrpSpPr>
            <p:cNvPr id="920" name="Group 919"/>
            <p:cNvGrpSpPr/>
            <p:nvPr/>
          </p:nvGrpSpPr>
          <p:grpSpPr>
            <a:xfrm>
              <a:off x="35316319" y="5744632"/>
              <a:ext cx="3733800" cy="3429000"/>
              <a:chOff x="2362446" y="10172684"/>
              <a:chExt cx="3733800" cy="3429000"/>
            </a:xfrm>
          </p:grpSpPr>
          <p:sp>
            <p:nvSpPr>
              <p:cNvPr id="937" name="Oval 936"/>
              <p:cNvSpPr>
                <a:spLocks/>
              </p:cNvSpPr>
              <p:nvPr/>
            </p:nvSpPr>
            <p:spPr>
              <a:xfrm>
                <a:off x="2362446" y="11478884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8" name="Oval 937"/>
              <p:cNvSpPr>
                <a:spLocks/>
              </p:cNvSpPr>
              <p:nvPr/>
            </p:nvSpPr>
            <p:spPr>
              <a:xfrm>
                <a:off x="3915392" y="114788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9" name="Oval 938"/>
              <p:cNvSpPr>
                <a:spLocks/>
              </p:cNvSpPr>
              <p:nvPr/>
            </p:nvSpPr>
            <p:spPr>
              <a:xfrm>
                <a:off x="5480119" y="11478884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0" name="Oval 939"/>
              <p:cNvSpPr>
                <a:spLocks/>
              </p:cNvSpPr>
              <p:nvPr/>
            </p:nvSpPr>
            <p:spPr>
              <a:xfrm>
                <a:off x="2362446" y="13032952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1" name="Oval 940"/>
              <p:cNvSpPr>
                <a:spLocks/>
              </p:cNvSpPr>
              <p:nvPr/>
            </p:nvSpPr>
            <p:spPr>
              <a:xfrm>
                <a:off x="3915392" y="13032952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42" name="Straight Arrow Connector 941"/>
              <p:cNvCxnSpPr/>
              <p:nvPr/>
            </p:nvCxnSpPr>
            <p:spPr>
              <a:xfrm>
                <a:off x="4531519" y="10457050"/>
                <a:ext cx="1256664" cy="1021834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Arrow Connector 942"/>
              <p:cNvCxnSpPr/>
              <p:nvPr/>
            </p:nvCxnSpPr>
            <p:spPr>
              <a:xfrm flipH="1">
                <a:off x="2888343" y="10457050"/>
                <a:ext cx="1027049" cy="1105123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/>
              <p:cNvCxnSpPr/>
              <p:nvPr/>
            </p:nvCxnSpPr>
            <p:spPr>
              <a:xfrm flipH="1">
                <a:off x="4531519" y="11763250"/>
                <a:ext cx="948600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Arrow Connector 944"/>
              <p:cNvCxnSpPr/>
              <p:nvPr/>
            </p:nvCxnSpPr>
            <p:spPr>
              <a:xfrm flipH="1">
                <a:off x="2978573" y="11763250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Arrow Connector 945"/>
              <p:cNvCxnSpPr/>
              <p:nvPr/>
            </p:nvCxnSpPr>
            <p:spPr>
              <a:xfrm flipH="1">
                <a:off x="2978573" y="13317318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Arrow Connector 946"/>
              <p:cNvCxnSpPr/>
              <p:nvPr/>
            </p:nvCxnSpPr>
            <p:spPr>
              <a:xfrm>
                <a:off x="2670510" y="12047616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Arrow Connector 948"/>
              <p:cNvCxnSpPr/>
              <p:nvPr/>
            </p:nvCxnSpPr>
            <p:spPr>
              <a:xfrm flipV="1">
                <a:off x="4441289" y="12047616"/>
                <a:ext cx="1346894" cy="1068625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0" name="Oval 949"/>
              <p:cNvSpPr>
                <a:spLocks/>
              </p:cNvSpPr>
              <p:nvPr/>
            </p:nvSpPr>
            <p:spPr>
              <a:xfrm>
                <a:off x="3915392" y="10172684"/>
                <a:ext cx="616127" cy="568732"/>
              </a:xfrm>
              <a:prstGeom prst="ellipse">
                <a:avLst/>
              </a:prstGeom>
              <a:solidFill>
                <a:srgbClr val="A0F0A1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sp>
          <p:nvSpPr>
            <p:cNvPr id="921" name="TextBox 920"/>
            <p:cNvSpPr txBox="1"/>
            <p:nvPr/>
          </p:nvSpPr>
          <p:spPr>
            <a:xfrm>
              <a:off x="36306919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22" name="TextBox 921"/>
            <p:cNvSpPr txBox="1"/>
            <p:nvPr/>
          </p:nvSpPr>
          <p:spPr>
            <a:xfrm>
              <a:off x="35562078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923" name="TextBox 922"/>
            <p:cNvSpPr txBox="1"/>
            <p:nvPr/>
          </p:nvSpPr>
          <p:spPr>
            <a:xfrm>
              <a:off x="37507765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24" name="TextBox 923"/>
            <p:cNvSpPr txBox="1"/>
            <p:nvPr/>
          </p:nvSpPr>
          <p:spPr>
            <a:xfrm>
              <a:off x="38577169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925" name="TextBox 924"/>
            <p:cNvSpPr txBox="1"/>
            <p:nvPr/>
          </p:nvSpPr>
          <p:spPr>
            <a:xfrm>
              <a:off x="37449919" y="6832314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926" name="TextBox 925"/>
            <p:cNvSpPr txBox="1"/>
            <p:nvPr/>
          </p:nvSpPr>
          <p:spPr>
            <a:xfrm>
              <a:off x="37907438" y="6832314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+z</a:t>
              </a:r>
              <a:endParaRPr lang="en-US" sz="3000" dirty="0"/>
            </a:p>
          </p:txBody>
        </p:sp>
        <p:sp>
          <p:nvSpPr>
            <p:cNvPr id="927" name="TextBox 926"/>
            <p:cNvSpPr txBox="1"/>
            <p:nvPr/>
          </p:nvSpPr>
          <p:spPr>
            <a:xfrm>
              <a:off x="37467089" y="8397566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928" name="TextBox 927"/>
            <p:cNvSpPr txBox="1"/>
            <p:nvPr/>
          </p:nvSpPr>
          <p:spPr>
            <a:xfrm>
              <a:off x="38525192" y="7537330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+z</a:t>
              </a:r>
            </a:p>
          </p:txBody>
        </p:sp>
        <p:sp>
          <p:nvSpPr>
            <p:cNvPr id="931" name="TextBox 930"/>
            <p:cNvSpPr txBox="1"/>
            <p:nvPr/>
          </p:nvSpPr>
          <p:spPr>
            <a:xfrm>
              <a:off x="35169985" y="7431089"/>
              <a:ext cx="4614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-x</a:t>
              </a:r>
              <a:endParaRPr lang="en-US" sz="3000" dirty="0"/>
            </a:p>
          </p:txBody>
        </p:sp>
        <p:sp>
          <p:nvSpPr>
            <p:cNvPr id="932" name="TextBox 931"/>
            <p:cNvSpPr txBox="1"/>
            <p:nvPr/>
          </p:nvSpPr>
          <p:spPr>
            <a:xfrm>
              <a:off x="35087719" y="8147202"/>
              <a:ext cx="5437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+x</a:t>
              </a:r>
              <a:endParaRPr lang="en-US" sz="3000" dirty="0"/>
            </a:p>
          </p:txBody>
        </p:sp>
        <p:sp>
          <p:nvSpPr>
            <p:cNvPr id="933" name="TextBox 932"/>
            <p:cNvSpPr txBox="1"/>
            <p:nvPr/>
          </p:nvSpPr>
          <p:spPr>
            <a:xfrm>
              <a:off x="35906994" y="8778121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+z</a:t>
              </a:r>
              <a:endParaRPr lang="en-US" sz="3000" dirty="0"/>
            </a:p>
          </p:txBody>
        </p:sp>
        <p:sp>
          <p:nvSpPr>
            <p:cNvPr id="934" name="TextBox 933"/>
            <p:cNvSpPr txBox="1"/>
            <p:nvPr/>
          </p:nvSpPr>
          <p:spPr>
            <a:xfrm>
              <a:off x="36393357" y="8778121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-z</a:t>
              </a:r>
              <a:endParaRPr lang="en-US" sz="3000" dirty="0"/>
            </a:p>
          </p:txBody>
        </p:sp>
        <p:sp>
          <p:nvSpPr>
            <p:cNvPr id="935" name="TextBox 934"/>
            <p:cNvSpPr txBox="1"/>
            <p:nvPr/>
          </p:nvSpPr>
          <p:spPr>
            <a:xfrm>
              <a:off x="35933407" y="6832314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+y</a:t>
              </a:r>
              <a:endParaRPr lang="en-US" sz="3000" dirty="0"/>
            </a:p>
          </p:txBody>
        </p:sp>
        <p:sp>
          <p:nvSpPr>
            <p:cNvPr id="936" name="TextBox 935"/>
            <p:cNvSpPr txBox="1"/>
            <p:nvPr/>
          </p:nvSpPr>
          <p:spPr>
            <a:xfrm>
              <a:off x="36388125" y="6832314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-y</a:t>
              </a:r>
              <a:endParaRPr lang="en-US" sz="3000" dirty="0"/>
            </a:p>
          </p:txBody>
        </p:sp>
      </p:grpSp>
      <p:cxnSp>
        <p:nvCxnSpPr>
          <p:cNvPr id="432" name="Straight Arrow Connector 431"/>
          <p:cNvCxnSpPr>
            <a:stCxn id="323" idx="5"/>
            <a:endCxn id="327" idx="1"/>
          </p:cNvCxnSpPr>
          <p:nvPr/>
        </p:nvCxnSpPr>
        <p:spPr>
          <a:xfrm>
            <a:off x="25817758" y="12529519"/>
            <a:ext cx="1184965" cy="122169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Oval 321"/>
          <p:cNvSpPr>
            <a:spLocks/>
          </p:cNvSpPr>
          <p:nvPr/>
        </p:nvSpPr>
        <p:spPr>
          <a:xfrm>
            <a:off x="26907027" y="10629335"/>
            <a:ext cx="653453" cy="603187"/>
          </a:xfrm>
          <a:prstGeom prst="ellipse">
            <a:avLst/>
          </a:prstGeom>
          <a:solidFill>
            <a:srgbClr val="A0F0A0"/>
          </a:solidFill>
          <a:ln w="50800">
            <a:solidFill>
              <a:srgbClr val="F5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323" name="Oval 322"/>
          <p:cNvSpPr>
            <a:spLocks/>
          </p:cNvSpPr>
          <p:nvPr/>
        </p:nvSpPr>
        <p:spPr>
          <a:xfrm>
            <a:off x="25260001" y="12014667"/>
            <a:ext cx="653453" cy="603187"/>
          </a:xfrm>
          <a:prstGeom prst="ellipse">
            <a:avLst/>
          </a:prstGeom>
          <a:solidFill>
            <a:srgbClr val="F0F0A0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4" name="Oval 323"/>
          <p:cNvSpPr>
            <a:spLocks/>
          </p:cNvSpPr>
          <p:nvPr/>
        </p:nvSpPr>
        <p:spPr>
          <a:xfrm>
            <a:off x="26907027" y="12014667"/>
            <a:ext cx="653453" cy="603187"/>
          </a:xfrm>
          <a:prstGeom prst="ellipse">
            <a:avLst/>
          </a:prstGeom>
          <a:solidFill>
            <a:srgbClr val="C896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5" name="Oval 324"/>
          <p:cNvSpPr>
            <a:spLocks/>
          </p:cNvSpPr>
          <p:nvPr/>
        </p:nvSpPr>
        <p:spPr>
          <a:xfrm>
            <a:off x="28566548" y="12014667"/>
            <a:ext cx="653453" cy="603187"/>
          </a:xfrm>
          <a:prstGeom prst="ellipse">
            <a:avLst/>
          </a:prstGeom>
          <a:solidFill>
            <a:srgbClr val="96F1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6" name="Oval 325"/>
          <p:cNvSpPr>
            <a:spLocks/>
          </p:cNvSpPr>
          <p:nvPr/>
        </p:nvSpPr>
        <p:spPr>
          <a:xfrm>
            <a:off x="25260001" y="13662883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6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7" name="Oval 326"/>
          <p:cNvSpPr>
            <a:spLocks/>
          </p:cNvSpPr>
          <p:nvPr/>
        </p:nvSpPr>
        <p:spPr>
          <a:xfrm>
            <a:off x="26907027" y="13662883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5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8" name="Straight Arrow Connector 327"/>
          <p:cNvCxnSpPr/>
          <p:nvPr/>
        </p:nvCxnSpPr>
        <p:spPr>
          <a:xfrm>
            <a:off x="27464784" y="11144187"/>
            <a:ext cx="1197460" cy="9588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flipH="1">
            <a:off x="25817758" y="11144187"/>
            <a:ext cx="1184966" cy="95881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flipH="1">
            <a:off x="27560480" y="12220809"/>
            <a:ext cx="100606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/>
          <p:cNvCxnSpPr/>
          <p:nvPr/>
        </p:nvCxnSpPr>
        <p:spPr>
          <a:xfrm flipV="1">
            <a:off x="27464784" y="12529519"/>
            <a:ext cx="1197460" cy="122170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>
            <a:endCxn id="323" idx="6"/>
          </p:cNvCxnSpPr>
          <p:nvPr/>
        </p:nvCxnSpPr>
        <p:spPr>
          <a:xfrm flipH="1">
            <a:off x="25913454" y="12316261"/>
            <a:ext cx="98514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/>
          <p:cNvCxnSpPr>
            <a:stCxn id="327" idx="2"/>
            <a:endCxn id="326" idx="6"/>
          </p:cNvCxnSpPr>
          <p:nvPr/>
        </p:nvCxnSpPr>
        <p:spPr>
          <a:xfrm flipH="1">
            <a:off x="25913454" y="13964477"/>
            <a:ext cx="99357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/>
          <p:nvPr/>
        </p:nvCxnSpPr>
        <p:spPr>
          <a:xfrm flipH="1">
            <a:off x="27554979" y="12383340"/>
            <a:ext cx="103088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/>
          <p:cNvCxnSpPr/>
          <p:nvPr/>
        </p:nvCxnSpPr>
        <p:spPr>
          <a:xfrm flipV="1">
            <a:off x="27562451" y="12617854"/>
            <a:ext cx="1263157" cy="131599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562020" y="5884070"/>
            <a:ext cx="3733800" cy="3429000"/>
            <a:chOff x="2119308" y="5404775"/>
            <a:chExt cx="3733800" cy="3429000"/>
          </a:xfrm>
        </p:grpSpPr>
        <p:sp>
          <p:nvSpPr>
            <p:cNvPr id="1017" name="Oval 1016"/>
            <p:cNvSpPr>
              <a:spLocks/>
            </p:cNvSpPr>
            <p:nvPr/>
          </p:nvSpPr>
          <p:spPr>
            <a:xfrm>
              <a:off x="3672254" y="54047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018" name="Oval 1017"/>
            <p:cNvSpPr>
              <a:spLocks/>
            </p:cNvSpPr>
            <p:nvPr/>
          </p:nvSpPr>
          <p:spPr>
            <a:xfrm>
              <a:off x="2119308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19" name="Oval 1018"/>
            <p:cNvSpPr>
              <a:spLocks/>
            </p:cNvSpPr>
            <p:nvPr/>
          </p:nvSpPr>
          <p:spPr>
            <a:xfrm>
              <a:off x="3672254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0" name="Oval 1019"/>
            <p:cNvSpPr>
              <a:spLocks/>
            </p:cNvSpPr>
            <p:nvPr/>
          </p:nvSpPr>
          <p:spPr>
            <a:xfrm>
              <a:off x="5236981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1" name="Oval 1020"/>
            <p:cNvSpPr>
              <a:spLocks/>
            </p:cNvSpPr>
            <p:nvPr/>
          </p:nvSpPr>
          <p:spPr>
            <a:xfrm>
              <a:off x="2119308" y="826504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3" name="Oval 1022"/>
            <p:cNvSpPr>
              <a:spLocks/>
            </p:cNvSpPr>
            <p:nvPr/>
          </p:nvSpPr>
          <p:spPr>
            <a:xfrm>
              <a:off x="3672254" y="826504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24" name="Straight Arrow Connector 1023"/>
            <p:cNvCxnSpPr>
              <a:stCxn id="1017" idx="6"/>
            </p:cNvCxnSpPr>
            <p:nvPr/>
          </p:nvCxnSpPr>
          <p:spPr>
            <a:xfrm>
              <a:off x="4288381" y="5689141"/>
              <a:ext cx="1256664" cy="102183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Arrow Connector 1025"/>
            <p:cNvCxnSpPr/>
            <p:nvPr/>
          </p:nvCxnSpPr>
          <p:spPr>
            <a:xfrm flipH="1">
              <a:off x="4288381" y="6995341"/>
              <a:ext cx="948600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/>
            <p:cNvCxnSpPr/>
            <p:nvPr/>
          </p:nvCxnSpPr>
          <p:spPr>
            <a:xfrm flipH="1">
              <a:off x="2735435" y="6995341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Arrow Connector 1027"/>
            <p:cNvCxnSpPr/>
            <p:nvPr/>
          </p:nvCxnSpPr>
          <p:spPr>
            <a:xfrm flipH="1">
              <a:off x="2735435" y="8549409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/>
            <p:cNvCxnSpPr/>
            <p:nvPr/>
          </p:nvCxnSpPr>
          <p:spPr>
            <a:xfrm>
              <a:off x="2427372" y="7279707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Arrow Connector 1030"/>
            <p:cNvCxnSpPr/>
            <p:nvPr/>
          </p:nvCxnSpPr>
          <p:spPr>
            <a:xfrm flipV="1">
              <a:off x="4198151" y="7279707"/>
              <a:ext cx="1346894" cy="106862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Straight Arrow Connector 1299"/>
            <p:cNvCxnSpPr>
              <a:stCxn id="1017" idx="2"/>
              <a:endCxn id="1018" idx="0"/>
            </p:cNvCxnSpPr>
            <p:nvPr/>
          </p:nvCxnSpPr>
          <p:spPr>
            <a:xfrm flipH="1">
              <a:off x="2427372" y="5689141"/>
              <a:ext cx="1244882" cy="102183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1023" idx="1"/>
              <a:endCxn id="1018" idx="5"/>
            </p:cNvCxnSpPr>
            <p:nvPr/>
          </p:nvCxnSpPr>
          <p:spPr>
            <a:xfrm flipH="1" flipV="1">
              <a:off x="2645205" y="7196418"/>
              <a:ext cx="1117279" cy="11519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9423600" y="5960270"/>
            <a:ext cx="4347363" cy="3857353"/>
            <a:chOff x="8794038" y="5369719"/>
            <a:chExt cx="4347363" cy="3857353"/>
          </a:xfrm>
        </p:grpSpPr>
        <p:sp>
          <p:nvSpPr>
            <p:cNvPr id="573" name="Oval 572"/>
            <p:cNvSpPr>
              <a:spLocks/>
            </p:cNvSpPr>
            <p:nvPr/>
          </p:nvSpPr>
          <p:spPr>
            <a:xfrm>
              <a:off x="10653026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74" name="Oval 573"/>
            <p:cNvSpPr>
              <a:spLocks/>
            </p:cNvSpPr>
            <p:nvPr/>
          </p:nvSpPr>
          <p:spPr>
            <a:xfrm>
              <a:off x="9006000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5" name="Oval 574"/>
            <p:cNvSpPr>
              <a:spLocks/>
            </p:cNvSpPr>
            <p:nvPr/>
          </p:nvSpPr>
          <p:spPr>
            <a:xfrm>
              <a:off x="10653026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6" name="Oval 575"/>
            <p:cNvSpPr>
              <a:spLocks/>
            </p:cNvSpPr>
            <p:nvPr/>
          </p:nvSpPr>
          <p:spPr>
            <a:xfrm>
              <a:off x="12312547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7" name="Oval 576"/>
            <p:cNvSpPr>
              <a:spLocks/>
            </p:cNvSpPr>
            <p:nvPr/>
          </p:nvSpPr>
          <p:spPr>
            <a:xfrm>
              <a:off x="9006000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8" name="Oval 577"/>
            <p:cNvSpPr>
              <a:spLocks/>
            </p:cNvSpPr>
            <p:nvPr/>
          </p:nvSpPr>
          <p:spPr>
            <a:xfrm>
              <a:off x="10653026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79" name="Straight Arrow Connector 578"/>
            <p:cNvCxnSpPr/>
            <p:nvPr/>
          </p:nvCxnSpPr>
          <p:spPr>
            <a:xfrm>
              <a:off x="11203697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Arrow Connector 579"/>
            <p:cNvCxnSpPr/>
            <p:nvPr/>
          </p:nvCxnSpPr>
          <p:spPr>
            <a:xfrm flipH="1">
              <a:off x="9603740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stCxn id="576" idx="2"/>
              <a:endCxn id="575" idx="6"/>
            </p:cNvCxnSpPr>
            <p:nvPr/>
          </p:nvCxnSpPr>
          <p:spPr>
            <a:xfrm flipH="1">
              <a:off x="11306479" y="7056645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Arrow Connector 581"/>
            <p:cNvCxnSpPr/>
            <p:nvPr/>
          </p:nvCxnSpPr>
          <p:spPr>
            <a:xfrm flipH="1">
              <a:off x="9659453" y="7056644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/>
            <p:nvPr/>
          </p:nvCxnSpPr>
          <p:spPr>
            <a:xfrm flipH="1">
              <a:off x="9659453" y="8704861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/>
            <p:nvPr/>
          </p:nvCxnSpPr>
          <p:spPr>
            <a:xfrm>
              <a:off x="9332727" y="7358238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/>
            <p:nvPr/>
          </p:nvCxnSpPr>
          <p:spPr>
            <a:xfrm flipH="1">
              <a:off x="9441007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/>
            <p:nvPr/>
          </p:nvCxnSpPr>
          <p:spPr>
            <a:xfrm>
              <a:off x="11303225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Arrow Connector 587"/>
            <p:cNvCxnSpPr>
              <a:stCxn id="578" idx="7"/>
              <a:endCxn id="576" idx="3"/>
            </p:cNvCxnSpPr>
            <p:nvPr/>
          </p:nvCxnSpPr>
          <p:spPr>
            <a:xfrm flipV="1">
              <a:off x="11210783" y="7269903"/>
              <a:ext cx="1197460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2" name="Rounded Rectangle 571"/>
            <p:cNvSpPr/>
            <p:nvPr/>
          </p:nvSpPr>
          <p:spPr>
            <a:xfrm>
              <a:off x="8794038" y="6507595"/>
              <a:ext cx="4347363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2" name="Straight Arrow Connector 421"/>
            <p:cNvCxnSpPr>
              <a:stCxn id="574" idx="5"/>
              <a:endCxn id="578" idx="1"/>
            </p:cNvCxnSpPr>
            <p:nvPr/>
          </p:nvCxnSpPr>
          <p:spPr>
            <a:xfrm>
              <a:off x="9563757" y="7269903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3" name="Straight Arrow Connector 422"/>
          <p:cNvCxnSpPr>
            <a:stCxn id="937" idx="5"/>
            <a:endCxn id="941" idx="1"/>
          </p:cNvCxnSpPr>
          <p:nvPr/>
        </p:nvCxnSpPr>
        <p:spPr>
          <a:xfrm>
            <a:off x="36407748" y="7822026"/>
            <a:ext cx="1117279" cy="115191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TextBox 423"/>
          <p:cNvSpPr txBox="1"/>
          <p:nvPr/>
        </p:nvSpPr>
        <p:spPr>
          <a:xfrm>
            <a:off x="36513935" y="7532472"/>
            <a:ext cx="472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-x</a:t>
            </a:r>
            <a:endParaRPr lang="en-US" sz="3000" dirty="0"/>
          </a:p>
        </p:txBody>
      </p:sp>
      <p:sp>
        <p:nvSpPr>
          <p:cNvPr id="425" name="TextBox 424"/>
          <p:cNvSpPr txBox="1"/>
          <p:nvPr/>
        </p:nvSpPr>
        <p:spPr>
          <a:xfrm>
            <a:off x="37246397" y="8378072"/>
            <a:ext cx="5517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+x</a:t>
            </a:r>
            <a:endParaRPr lang="en-US" sz="3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440682" y="5960270"/>
            <a:ext cx="3960000" cy="3636735"/>
            <a:chOff x="29807681" y="5369719"/>
            <a:chExt cx="3960000" cy="3636735"/>
          </a:xfrm>
        </p:grpSpPr>
        <p:sp>
          <p:nvSpPr>
            <p:cNvPr id="957" name="Oval 956"/>
            <p:cNvSpPr>
              <a:spLocks/>
            </p:cNvSpPr>
            <p:nvPr/>
          </p:nvSpPr>
          <p:spPr>
            <a:xfrm>
              <a:off x="31454707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58" name="Oval 957"/>
            <p:cNvSpPr>
              <a:spLocks/>
            </p:cNvSpPr>
            <p:nvPr/>
          </p:nvSpPr>
          <p:spPr>
            <a:xfrm>
              <a:off x="29807681" y="6755051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59" name="Oval 958"/>
            <p:cNvSpPr>
              <a:spLocks/>
            </p:cNvSpPr>
            <p:nvPr/>
          </p:nvSpPr>
          <p:spPr>
            <a:xfrm>
              <a:off x="31454707" y="6755051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0" name="Oval 959"/>
            <p:cNvSpPr>
              <a:spLocks/>
            </p:cNvSpPr>
            <p:nvPr/>
          </p:nvSpPr>
          <p:spPr>
            <a:xfrm>
              <a:off x="33114228" y="6755051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1" name="Oval 960"/>
            <p:cNvSpPr>
              <a:spLocks/>
            </p:cNvSpPr>
            <p:nvPr/>
          </p:nvSpPr>
          <p:spPr>
            <a:xfrm>
              <a:off x="29807681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2" name="Oval 961"/>
            <p:cNvSpPr>
              <a:spLocks/>
            </p:cNvSpPr>
            <p:nvPr/>
          </p:nvSpPr>
          <p:spPr>
            <a:xfrm>
              <a:off x="31454707" y="8403267"/>
              <a:ext cx="653453" cy="603187"/>
            </a:xfrm>
            <a:prstGeom prst="ellipse">
              <a:avLst/>
            </a:prstGeom>
            <a:solidFill>
              <a:srgbClr val="A0A0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63" name="Straight Arrow Connector 962"/>
            <p:cNvCxnSpPr/>
            <p:nvPr/>
          </p:nvCxnSpPr>
          <p:spPr>
            <a:xfrm>
              <a:off x="32005378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Straight Arrow Connector 963"/>
            <p:cNvCxnSpPr/>
            <p:nvPr/>
          </p:nvCxnSpPr>
          <p:spPr>
            <a:xfrm flipH="1">
              <a:off x="30405421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Arrow Connector 964"/>
            <p:cNvCxnSpPr/>
            <p:nvPr/>
          </p:nvCxnSpPr>
          <p:spPr>
            <a:xfrm flipH="1">
              <a:off x="32110472" y="6961193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Straight Arrow Connector 966"/>
            <p:cNvCxnSpPr/>
            <p:nvPr/>
          </p:nvCxnSpPr>
          <p:spPr>
            <a:xfrm flipH="1">
              <a:off x="30461134" y="8685623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Straight Arrow Connector 967"/>
            <p:cNvCxnSpPr/>
            <p:nvPr/>
          </p:nvCxnSpPr>
          <p:spPr>
            <a:xfrm>
              <a:off x="30134408" y="7358238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Arrow Connector 969"/>
            <p:cNvCxnSpPr/>
            <p:nvPr/>
          </p:nvCxnSpPr>
          <p:spPr>
            <a:xfrm flipH="1">
              <a:off x="30242688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Straight Arrow Connector 970"/>
            <p:cNvCxnSpPr/>
            <p:nvPr/>
          </p:nvCxnSpPr>
          <p:spPr>
            <a:xfrm>
              <a:off x="32104906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Straight Arrow Connector 971"/>
            <p:cNvCxnSpPr/>
            <p:nvPr/>
          </p:nvCxnSpPr>
          <p:spPr>
            <a:xfrm flipH="1">
              <a:off x="32099018" y="7138960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Straight Arrow Connector 972"/>
            <p:cNvCxnSpPr/>
            <p:nvPr/>
          </p:nvCxnSpPr>
          <p:spPr>
            <a:xfrm flipH="1">
              <a:off x="30439496" y="8839934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Straight Arrow Connector 974"/>
            <p:cNvCxnSpPr/>
            <p:nvPr/>
          </p:nvCxnSpPr>
          <p:spPr>
            <a:xfrm flipV="1">
              <a:off x="32027800" y="7278777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Straight Arrow Connector 975"/>
            <p:cNvCxnSpPr/>
            <p:nvPr/>
          </p:nvCxnSpPr>
          <p:spPr>
            <a:xfrm flipV="1">
              <a:off x="32125467" y="7367112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>
              <a:stCxn id="958" idx="5"/>
              <a:endCxn id="962" idx="1"/>
            </p:cNvCxnSpPr>
            <p:nvPr/>
          </p:nvCxnSpPr>
          <p:spPr>
            <a:xfrm>
              <a:off x="30365438" y="7269903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440682" y="10629335"/>
            <a:ext cx="3960000" cy="3636735"/>
            <a:chOff x="29807681" y="10038784"/>
            <a:chExt cx="3960000" cy="3636735"/>
          </a:xfrm>
        </p:grpSpPr>
        <p:sp>
          <p:nvSpPr>
            <p:cNvPr id="977" name="Oval 976"/>
            <p:cNvSpPr>
              <a:spLocks/>
            </p:cNvSpPr>
            <p:nvPr/>
          </p:nvSpPr>
          <p:spPr>
            <a:xfrm>
              <a:off x="31454707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78" name="Oval 977"/>
            <p:cNvSpPr>
              <a:spLocks/>
            </p:cNvSpPr>
            <p:nvPr/>
          </p:nvSpPr>
          <p:spPr>
            <a:xfrm>
              <a:off x="29807681" y="11424116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9" name="Oval 978"/>
            <p:cNvSpPr>
              <a:spLocks/>
            </p:cNvSpPr>
            <p:nvPr/>
          </p:nvSpPr>
          <p:spPr>
            <a:xfrm>
              <a:off x="31454707" y="114241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0" name="Oval 979"/>
            <p:cNvSpPr>
              <a:spLocks/>
            </p:cNvSpPr>
            <p:nvPr/>
          </p:nvSpPr>
          <p:spPr>
            <a:xfrm>
              <a:off x="33114228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1" name="Oval 980"/>
            <p:cNvSpPr>
              <a:spLocks/>
            </p:cNvSpPr>
            <p:nvPr/>
          </p:nvSpPr>
          <p:spPr>
            <a:xfrm>
              <a:off x="29807681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2" name="Oval 981"/>
            <p:cNvSpPr>
              <a:spLocks/>
            </p:cNvSpPr>
            <p:nvPr/>
          </p:nvSpPr>
          <p:spPr>
            <a:xfrm>
              <a:off x="31454707" y="13072332"/>
              <a:ext cx="653453" cy="603187"/>
            </a:xfrm>
            <a:prstGeom prst="ellipse">
              <a:avLst/>
            </a:prstGeom>
            <a:solidFill>
              <a:srgbClr val="A0A0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83" name="Straight Arrow Connector 982"/>
            <p:cNvCxnSpPr/>
            <p:nvPr/>
          </p:nvCxnSpPr>
          <p:spPr>
            <a:xfrm>
              <a:off x="32012464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Arrow Connector 983"/>
            <p:cNvCxnSpPr/>
            <p:nvPr/>
          </p:nvCxnSpPr>
          <p:spPr>
            <a:xfrm flipH="1">
              <a:off x="30365438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Straight Arrow Connector 984"/>
            <p:cNvCxnSpPr/>
            <p:nvPr/>
          </p:nvCxnSpPr>
          <p:spPr>
            <a:xfrm flipH="1">
              <a:off x="32108160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Straight Arrow Connector 987"/>
            <p:cNvCxnSpPr/>
            <p:nvPr/>
          </p:nvCxnSpPr>
          <p:spPr>
            <a:xfrm>
              <a:off x="30034645" y="120298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Straight Arrow Connector 989"/>
            <p:cNvCxnSpPr/>
            <p:nvPr/>
          </p:nvCxnSpPr>
          <p:spPr>
            <a:xfrm flipV="1">
              <a:off x="32012464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Straight Arrow Connector 990"/>
            <p:cNvCxnSpPr>
              <a:stCxn id="979" idx="2"/>
              <a:endCxn id="978" idx="6"/>
            </p:cNvCxnSpPr>
            <p:nvPr/>
          </p:nvCxnSpPr>
          <p:spPr>
            <a:xfrm flipH="1">
              <a:off x="30461134" y="11725710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Straight Arrow Connector 991"/>
            <p:cNvCxnSpPr/>
            <p:nvPr/>
          </p:nvCxnSpPr>
          <p:spPr>
            <a:xfrm>
              <a:off x="30211123" y="120298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3" name="Straight Arrow Connector 992"/>
            <p:cNvCxnSpPr/>
            <p:nvPr/>
          </p:nvCxnSpPr>
          <p:spPr>
            <a:xfrm flipH="1">
              <a:off x="32102659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Straight Arrow Connector 993"/>
            <p:cNvCxnSpPr/>
            <p:nvPr/>
          </p:nvCxnSpPr>
          <p:spPr>
            <a:xfrm flipV="1">
              <a:off x="32110131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/>
            <p:nvPr/>
          </p:nvCxnSpPr>
          <p:spPr>
            <a:xfrm>
              <a:off x="30315950" y="12006251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0440682" y="15353735"/>
            <a:ext cx="3960000" cy="3636735"/>
            <a:chOff x="29807681" y="14763184"/>
            <a:chExt cx="3960000" cy="3636735"/>
          </a:xfrm>
        </p:grpSpPr>
        <p:sp>
          <p:nvSpPr>
            <p:cNvPr id="995" name="Oval 994"/>
            <p:cNvSpPr>
              <a:spLocks/>
            </p:cNvSpPr>
            <p:nvPr/>
          </p:nvSpPr>
          <p:spPr>
            <a:xfrm>
              <a:off x="31454707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96" name="Oval 995"/>
            <p:cNvSpPr>
              <a:spLocks/>
            </p:cNvSpPr>
            <p:nvPr/>
          </p:nvSpPr>
          <p:spPr>
            <a:xfrm>
              <a:off x="29807681" y="16148516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7" name="Oval 996"/>
            <p:cNvSpPr>
              <a:spLocks/>
            </p:cNvSpPr>
            <p:nvPr/>
          </p:nvSpPr>
          <p:spPr>
            <a:xfrm>
              <a:off x="31454707" y="161485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8" name="Oval 997"/>
            <p:cNvSpPr>
              <a:spLocks/>
            </p:cNvSpPr>
            <p:nvPr/>
          </p:nvSpPr>
          <p:spPr>
            <a:xfrm>
              <a:off x="33114228" y="161485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9" name="Oval 998"/>
            <p:cNvSpPr>
              <a:spLocks/>
            </p:cNvSpPr>
            <p:nvPr/>
          </p:nvSpPr>
          <p:spPr>
            <a:xfrm>
              <a:off x="29807681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00" name="Oval 999"/>
            <p:cNvSpPr>
              <a:spLocks/>
            </p:cNvSpPr>
            <p:nvPr/>
          </p:nvSpPr>
          <p:spPr>
            <a:xfrm>
              <a:off x="31454707" y="17796732"/>
              <a:ext cx="653453" cy="603187"/>
            </a:xfrm>
            <a:prstGeom prst="ellipse">
              <a:avLst/>
            </a:prstGeom>
            <a:solidFill>
              <a:srgbClr val="A0A0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01" name="Straight Arrow Connector 1000"/>
            <p:cNvCxnSpPr/>
            <p:nvPr/>
          </p:nvCxnSpPr>
          <p:spPr>
            <a:xfrm>
              <a:off x="32005378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Straight Arrow Connector 1001"/>
            <p:cNvCxnSpPr/>
            <p:nvPr/>
          </p:nvCxnSpPr>
          <p:spPr>
            <a:xfrm flipH="1">
              <a:off x="30405421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/>
            <p:cNvCxnSpPr>
              <a:stCxn id="998" idx="2"/>
              <a:endCxn id="997" idx="6"/>
            </p:cNvCxnSpPr>
            <p:nvPr/>
          </p:nvCxnSpPr>
          <p:spPr>
            <a:xfrm flipH="1">
              <a:off x="32108160" y="16450110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Arrow Connector 1003"/>
            <p:cNvCxnSpPr/>
            <p:nvPr/>
          </p:nvCxnSpPr>
          <p:spPr>
            <a:xfrm flipH="1">
              <a:off x="30453572" y="163546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Arrow Connector 1005"/>
            <p:cNvCxnSpPr/>
            <p:nvPr/>
          </p:nvCxnSpPr>
          <p:spPr>
            <a:xfrm>
              <a:off x="30034645" y="167542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Arrow Connector 1007"/>
            <p:cNvCxnSpPr/>
            <p:nvPr/>
          </p:nvCxnSpPr>
          <p:spPr>
            <a:xfrm flipV="1">
              <a:off x="32093958" y="16737784"/>
              <a:ext cx="1229614" cy="12423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Arrow Connector 1008"/>
            <p:cNvCxnSpPr/>
            <p:nvPr/>
          </p:nvCxnSpPr>
          <p:spPr>
            <a:xfrm flipH="1">
              <a:off x="30242688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/>
            <p:cNvCxnSpPr/>
            <p:nvPr/>
          </p:nvCxnSpPr>
          <p:spPr>
            <a:xfrm>
              <a:off x="32104906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Arrow Connector 1010"/>
            <p:cNvCxnSpPr/>
            <p:nvPr/>
          </p:nvCxnSpPr>
          <p:spPr>
            <a:xfrm flipH="1">
              <a:off x="30463737" y="165171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Straight Arrow Connector 1011"/>
            <p:cNvCxnSpPr>
              <a:stCxn id="1000" idx="2"/>
              <a:endCxn id="999" idx="6"/>
            </p:cNvCxnSpPr>
            <p:nvPr/>
          </p:nvCxnSpPr>
          <p:spPr>
            <a:xfrm flipH="1">
              <a:off x="30461134" y="18098326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Straight Arrow Connector 1012"/>
            <p:cNvCxnSpPr/>
            <p:nvPr/>
          </p:nvCxnSpPr>
          <p:spPr>
            <a:xfrm>
              <a:off x="30211123" y="167542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/>
            <p:cNvCxnSpPr/>
            <p:nvPr/>
          </p:nvCxnSpPr>
          <p:spPr>
            <a:xfrm>
              <a:off x="30283726" y="16748366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/>
            <p:nvPr/>
          </p:nvCxnSpPr>
          <p:spPr>
            <a:xfrm>
              <a:off x="30430423" y="16626213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3" name="Oval 302"/>
          <p:cNvSpPr>
            <a:spLocks/>
          </p:cNvSpPr>
          <p:nvPr/>
        </p:nvSpPr>
        <p:spPr>
          <a:xfrm>
            <a:off x="26907027" y="15353735"/>
            <a:ext cx="653453" cy="603187"/>
          </a:xfrm>
          <a:prstGeom prst="ellipse">
            <a:avLst/>
          </a:prstGeom>
          <a:solidFill>
            <a:srgbClr val="A0F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304" name="Oval 303"/>
          <p:cNvSpPr>
            <a:spLocks/>
          </p:cNvSpPr>
          <p:nvPr/>
        </p:nvSpPr>
        <p:spPr>
          <a:xfrm>
            <a:off x="25260001" y="16739067"/>
            <a:ext cx="653453" cy="603187"/>
          </a:xfrm>
          <a:prstGeom prst="ellipse">
            <a:avLst/>
          </a:prstGeom>
          <a:solidFill>
            <a:srgbClr val="F0F0A0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5" name="Oval 304"/>
          <p:cNvSpPr>
            <a:spLocks/>
          </p:cNvSpPr>
          <p:nvPr/>
        </p:nvSpPr>
        <p:spPr>
          <a:xfrm>
            <a:off x="26907027" y="16739067"/>
            <a:ext cx="653453" cy="603187"/>
          </a:xfrm>
          <a:prstGeom prst="ellipse">
            <a:avLst/>
          </a:prstGeom>
          <a:solidFill>
            <a:srgbClr val="C896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6" name="Oval 305"/>
          <p:cNvSpPr>
            <a:spLocks/>
          </p:cNvSpPr>
          <p:nvPr/>
        </p:nvSpPr>
        <p:spPr>
          <a:xfrm>
            <a:off x="28566548" y="16739067"/>
            <a:ext cx="653453" cy="603187"/>
          </a:xfrm>
          <a:prstGeom prst="ellipse">
            <a:avLst/>
          </a:prstGeom>
          <a:solidFill>
            <a:srgbClr val="96F1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7" name="Oval 306"/>
          <p:cNvSpPr>
            <a:spLocks/>
          </p:cNvSpPr>
          <p:nvPr/>
        </p:nvSpPr>
        <p:spPr>
          <a:xfrm>
            <a:off x="25260001" y="18387283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6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8" name="Oval 307"/>
          <p:cNvSpPr>
            <a:spLocks/>
          </p:cNvSpPr>
          <p:nvPr/>
        </p:nvSpPr>
        <p:spPr>
          <a:xfrm>
            <a:off x="26907027" y="18387283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5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09" name="Straight Arrow Connector 308"/>
          <p:cNvCxnSpPr/>
          <p:nvPr/>
        </p:nvCxnSpPr>
        <p:spPr>
          <a:xfrm>
            <a:off x="27457698" y="15890505"/>
            <a:ext cx="1197460" cy="97205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/>
          <p:nvPr/>
        </p:nvCxnSpPr>
        <p:spPr>
          <a:xfrm flipH="1">
            <a:off x="25857741" y="15864115"/>
            <a:ext cx="1149401" cy="98479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/>
          <p:nvPr/>
        </p:nvCxnSpPr>
        <p:spPr>
          <a:xfrm flipH="1">
            <a:off x="27560480" y="17040660"/>
            <a:ext cx="100606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/>
          <p:nvPr/>
        </p:nvCxnSpPr>
        <p:spPr>
          <a:xfrm flipH="1">
            <a:off x="25905892" y="16945209"/>
            <a:ext cx="992704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/>
          <p:nvPr/>
        </p:nvCxnSpPr>
        <p:spPr>
          <a:xfrm flipV="1">
            <a:off x="27546278" y="17328335"/>
            <a:ext cx="1229614" cy="1242385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/>
          <p:nvPr/>
        </p:nvCxnSpPr>
        <p:spPr>
          <a:xfrm flipH="1">
            <a:off x="25695008" y="15694038"/>
            <a:ext cx="1224514" cy="1044053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/>
          <p:nvPr/>
        </p:nvCxnSpPr>
        <p:spPr>
          <a:xfrm>
            <a:off x="27557226" y="15738278"/>
            <a:ext cx="1243606" cy="1011216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/>
          <p:nvPr/>
        </p:nvCxnSpPr>
        <p:spPr>
          <a:xfrm flipH="1">
            <a:off x="25916057" y="17107740"/>
            <a:ext cx="99357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/>
          <p:cNvCxnSpPr/>
          <p:nvPr/>
        </p:nvCxnSpPr>
        <p:spPr>
          <a:xfrm>
            <a:off x="25748594" y="17327756"/>
            <a:ext cx="1184965" cy="122169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/>
          <p:cNvCxnSpPr/>
          <p:nvPr/>
        </p:nvCxnSpPr>
        <p:spPr>
          <a:xfrm>
            <a:off x="25872466" y="17200896"/>
            <a:ext cx="1184965" cy="122169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9778292" y="10629335"/>
            <a:ext cx="4200390" cy="3855008"/>
            <a:chOff x="19145291" y="10038784"/>
            <a:chExt cx="4200390" cy="3855008"/>
          </a:xfrm>
        </p:grpSpPr>
        <p:sp>
          <p:nvSpPr>
            <p:cNvPr id="386" name="Oval 385"/>
            <p:cNvSpPr>
              <a:spLocks/>
            </p:cNvSpPr>
            <p:nvPr/>
          </p:nvSpPr>
          <p:spPr>
            <a:xfrm>
              <a:off x="21032707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87" name="Oval 386"/>
            <p:cNvSpPr>
              <a:spLocks/>
            </p:cNvSpPr>
            <p:nvPr/>
          </p:nvSpPr>
          <p:spPr>
            <a:xfrm>
              <a:off x="19385681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8" name="Oval 387"/>
            <p:cNvSpPr>
              <a:spLocks/>
            </p:cNvSpPr>
            <p:nvPr/>
          </p:nvSpPr>
          <p:spPr>
            <a:xfrm>
              <a:off x="21032707" y="114241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9" name="Oval 388"/>
            <p:cNvSpPr>
              <a:spLocks/>
            </p:cNvSpPr>
            <p:nvPr/>
          </p:nvSpPr>
          <p:spPr>
            <a:xfrm>
              <a:off x="22692228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0" name="Oval 389"/>
            <p:cNvSpPr>
              <a:spLocks/>
            </p:cNvSpPr>
            <p:nvPr/>
          </p:nvSpPr>
          <p:spPr>
            <a:xfrm>
              <a:off x="19385681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1" name="Oval 390"/>
            <p:cNvSpPr>
              <a:spLocks/>
            </p:cNvSpPr>
            <p:nvPr/>
          </p:nvSpPr>
          <p:spPr>
            <a:xfrm>
              <a:off x="21032707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92" name="Straight Arrow Connector 391"/>
            <p:cNvCxnSpPr/>
            <p:nvPr/>
          </p:nvCxnSpPr>
          <p:spPr>
            <a:xfrm>
              <a:off x="21590464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/>
            <p:nvPr/>
          </p:nvCxnSpPr>
          <p:spPr>
            <a:xfrm flipH="1">
              <a:off x="19943438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/>
            <p:nvPr/>
          </p:nvCxnSpPr>
          <p:spPr>
            <a:xfrm flipH="1">
              <a:off x="21686160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91" idx="2"/>
              <a:endCxn id="390" idx="6"/>
            </p:cNvCxnSpPr>
            <p:nvPr/>
          </p:nvCxnSpPr>
          <p:spPr>
            <a:xfrm flipH="1">
              <a:off x="20039134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4"/>
              <a:endCxn id="390" idx="0"/>
            </p:cNvCxnSpPr>
            <p:nvPr/>
          </p:nvCxnSpPr>
          <p:spPr>
            <a:xfrm>
              <a:off x="19712408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/>
            <p:nvPr/>
          </p:nvCxnSpPr>
          <p:spPr>
            <a:xfrm flipV="1">
              <a:off x="21590464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stCxn id="388" idx="2"/>
              <a:endCxn id="387" idx="6"/>
            </p:cNvCxnSpPr>
            <p:nvPr/>
          </p:nvCxnSpPr>
          <p:spPr>
            <a:xfrm flipH="1">
              <a:off x="20039134" y="11725710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/>
            <p:nvPr/>
          </p:nvCxnSpPr>
          <p:spPr>
            <a:xfrm flipH="1">
              <a:off x="21680659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/>
            <p:nvPr/>
          </p:nvCxnSpPr>
          <p:spPr>
            <a:xfrm flipV="1">
              <a:off x="21688131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2" name="Group 481"/>
            <p:cNvGrpSpPr/>
            <p:nvPr/>
          </p:nvGrpSpPr>
          <p:grpSpPr>
            <a:xfrm>
              <a:off x="19145291" y="10764000"/>
              <a:ext cx="3111115" cy="3129792"/>
              <a:chOff x="19145291" y="6076283"/>
              <a:chExt cx="3111115" cy="3129792"/>
            </a:xfrm>
          </p:grpSpPr>
          <p:sp>
            <p:nvSpPr>
              <p:cNvPr id="483" name="Arc 482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4" name="Straight Connector 483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Arc 486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Arc 487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8" name="Straight Arrow Connector 437"/>
            <p:cNvCxnSpPr>
              <a:stCxn id="387" idx="5"/>
              <a:endCxn id="391" idx="1"/>
            </p:cNvCxnSpPr>
            <p:nvPr/>
          </p:nvCxnSpPr>
          <p:spPr>
            <a:xfrm>
              <a:off x="19943438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778292" y="15353735"/>
            <a:ext cx="4200390" cy="3850156"/>
            <a:chOff x="19145291" y="14763184"/>
            <a:chExt cx="4200390" cy="3850156"/>
          </a:xfrm>
        </p:grpSpPr>
        <p:sp>
          <p:nvSpPr>
            <p:cNvPr id="367" name="Oval 366"/>
            <p:cNvSpPr>
              <a:spLocks/>
            </p:cNvSpPr>
            <p:nvPr/>
          </p:nvSpPr>
          <p:spPr>
            <a:xfrm>
              <a:off x="21032707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68" name="Oval 367"/>
            <p:cNvSpPr>
              <a:spLocks/>
            </p:cNvSpPr>
            <p:nvPr/>
          </p:nvSpPr>
          <p:spPr>
            <a:xfrm>
              <a:off x="19385681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Oval 368"/>
            <p:cNvSpPr>
              <a:spLocks/>
            </p:cNvSpPr>
            <p:nvPr/>
          </p:nvSpPr>
          <p:spPr>
            <a:xfrm>
              <a:off x="21032707" y="161485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0" name="Oval 369"/>
            <p:cNvSpPr>
              <a:spLocks/>
            </p:cNvSpPr>
            <p:nvPr/>
          </p:nvSpPr>
          <p:spPr>
            <a:xfrm>
              <a:off x="22692228" y="161485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Oval 370"/>
            <p:cNvSpPr>
              <a:spLocks/>
            </p:cNvSpPr>
            <p:nvPr/>
          </p:nvSpPr>
          <p:spPr>
            <a:xfrm>
              <a:off x="19385681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2" name="Oval 371"/>
            <p:cNvSpPr>
              <a:spLocks/>
            </p:cNvSpPr>
            <p:nvPr/>
          </p:nvSpPr>
          <p:spPr>
            <a:xfrm>
              <a:off x="21032707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73" name="Straight Arrow Connector 372"/>
            <p:cNvCxnSpPr/>
            <p:nvPr/>
          </p:nvCxnSpPr>
          <p:spPr>
            <a:xfrm>
              <a:off x="21583378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/>
            <p:nvPr/>
          </p:nvCxnSpPr>
          <p:spPr>
            <a:xfrm flipH="1">
              <a:off x="19983421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/>
            <p:nvPr/>
          </p:nvCxnSpPr>
          <p:spPr>
            <a:xfrm flipH="1">
              <a:off x="21686160" y="16450109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/>
            <p:nvPr/>
          </p:nvCxnSpPr>
          <p:spPr>
            <a:xfrm flipH="1">
              <a:off x="20031572" y="163546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368" idx="4"/>
              <a:endCxn id="371" idx="0"/>
            </p:cNvCxnSpPr>
            <p:nvPr/>
          </p:nvCxnSpPr>
          <p:spPr>
            <a:xfrm>
              <a:off x="19712408" y="167517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/>
            <p:nvPr/>
          </p:nvCxnSpPr>
          <p:spPr>
            <a:xfrm flipV="1">
              <a:off x="21671958" y="16737784"/>
              <a:ext cx="1229614" cy="12423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/>
            <p:nvPr/>
          </p:nvCxnSpPr>
          <p:spPr>
            <a:xfrm flipH="1">
              <a:off x="19820688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/>
            <p:nvPr/>
          </p:nvCxnSpPr>
          <p:spPr>
            <a:xfrm>
              <a:off x="21682906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/>
            <p:nvPr/>
          </p:nvCxnSpPr>
          <p:spPr>
            <a:xfrm flipH="1">
              <a:off x="20041737" y="165171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stCxn id="372" idx="2"/>
              <a:endCxn id="371" idx="6"/>
            </p:cNvCxnSpPr>
            <p:nvPr/>
          </p:nvCxnSpPr>
          <p:spPr>
            <a:xfrm flipH="1">
              <a:off x="20039134" y="180983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9" name="Group 488"/>
            <p:cNvGrpSpPr/>
            <p:nvPr/>
          </p:nvGrpSpPr>
          <p:grpSpPr>
            <a:xfrm>
              <a:off x="19145291" y="15483548"/>
              <a:ext cx="3111115" cy="3129792"/>
              <a:chOff x="19145291" y="6076283"/>
              <a:chExt cx="3111115" cy="3129792"/>
            </a:xfrm>
          </p:grpSpPr>
          <p:sp>
            <p:nvSpPr>
              <p:cNvPr id="490" name="Arc 489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1" name="Straight Connector 490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4" name="Arc 493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Arc 494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1" name="Straight Arrow Connector 440"/>
            <p:cNvCxnSpPr>
              <a:stCxn id="368" idx="5"/>
              <a:endCxn id="372" idx="1"/>
            </p:cNvCxnSpPr>
            <p:nvPr/>
          </p:nvCxnSpPr>
          <p:spPr>
            <a:xfrm>
              <a:off x="19943438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4623005" y="5960270"/>
            <a:ext cx="4157596" cy="3857353"/>
            <a:chOff x="13990004" y="5369719"/>
            <a:chExt cx="4157596" cy="3857353"/>
          </a:xfrm>
        </p:grpSpPr>
        <p:grpSp>
          <p:nvGrpSpPr>
            <p:cNvPr id="533" name="Group 532"/>
            <p:cNvGrpSpPr>
              <a:grpSpLocks noChangeAspect="1"/>
            </p:cNvGrpSpPr>
            <p:nvPr/>
          </p:nvGrpSpPr>
          <p:grpSpPr>
            <a:xfrm>
              <a:off x="14187600" y="5369719"/>
              <a:ext cx="3960000" cy="3636735"/>
              <a:chOff x="28907547" y="22979433"/>
              <a:chExt cx="3733800" cy="3429000"/>
            </a:xfrm>
          </p:grpSpPr>
          <p:sp>
            <p:nvSpPr>
              <p:cNvPr id="534" name="Oval 533"/>
              <p:cNvSpPr>
                <a:spLocks/>
              </p:cNvSpPr>
              <p:nvPr/>
            </p:nvSpPr>
            <p:spPr>
              <a:xfrm>
                <a:off x="30460493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35" name="Oval 534"/>
              <p:cNvSpPr>
                <a:spLocks/>
              </p:cNvSpPr>
              <p:nvPr/>
            </p:nvSpPr>
            <p:spPr>
              <a:xfrm>
                <a:off x="28907547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6" name="Oval 535"/>
              <p:cNvSpPr>
                <a:spLocks/>
              </p:cNvSpPr>
              <p:nvPr/>
            </p:nvSpPr>
            <p:spPr>
              <a:xfrm>
                <a:off x="30460493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7" name="Oval 536"/>
              <p:cNvSpPr>
                <a:spLocks/>
              </p:cNvSpPr>
              <p:nvPr/>
            </p:nvSpPr>
            <p:spPr>
              <a:xfrm>
                <a:off x="32025220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508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8" name="Oval 537"/>
              <p:cNvSpPr>
                <a:spLocks/>
              </p:cNvSpPr>
              <p:nvPr/>
            </p:nvSpPr>
            <p:spPr>
              <a:xfrm>
                <a:off x="28907547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9" name="Oval 538"/>
              <p:cNvSpPr>
                <a:spLocks/>
              </p:cNvSpPr>
              <p:nvPr/>
            </p:nvSpPr>
            <p:spPr>
              <a:xfrm>
                <a:off x="30460493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40" name="Straight Arrow Connector 539"/>
              <p:cNvCxnSpPr/>
              <p:nvPr/>
            </p:nvCxnSpPr>
            <p:spPr>
              <a:xfrm>
                <a:off x="30979709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Arrow Connector 540"/>
              <p:cNvCxnSpPr/>
              <p:nvPr/>
            </p:nvCxnSpPr>
            <p:spPr>
              <a:xfrm flipH="1">
                <a:off x="29471143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Arrow Connector 541"/>
              <p:cNvCxnSpPr/>
              <p:nvPr/>
            </p:nvCxnSpPr>
            <p:spPr>
              <a:xfrm flipH="1">
                <a:off x="31078800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Arrow Connector 542"/>
              <p:cNvCxnSpPr/>
              <p:nvPr/>
            </p:nvCxnSpPr>
            <p:spPr>
              <a:xfrm flipH="1">
                <a:off x="29523674" y="24569999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Arrow Connector 543"/>
              <p:cNvCxnSpPr>
                <a:stCxn id="539" idx="2"/>
                <a:endCxn id="538" idx="6"/>
              </p:cNvCxnSpPr>
              <p:nvPr/>
            </p:nvCxnSpPr>
            <p:spPr>
              <a:xfrm flipH="1">
                <a:off x="29523674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Arrow Connector 544"/>
              <p:cNvCxnSpPr/>
              <p:nvPr/>
            </p:nvCxnSpPr>
            <p:spPr>
              <a:xfrm>
                <a:off x="29215611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Arrow Connector 545"/>
              <p:cNvCxnSpPr/>
              <p:nvPr/>
            </p:nvCxnSpPr>
            <p:spPr>
              <a:xfrm flipH="1">
                <a:off x="29317706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Arrow Connector 546"/>
              <p:cNvCxnSpPr/>
              <p:nvPr/>
            </p:nvCxnSpPr>
            <p:spPr>
              <a:xfrm>
                <a:off x="31073552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Arrow Connector 547"/>
              <p:cNvCxnSpPr/>
              <p:nvPr/>
            </p:nvCxnSpPr>
            <p:spPr>
              <a:xfrm flipH="1">
                <a:off x="31068000" y="24647613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Arrow Connector 549"/>
              <p:cNvCxnSpPr/>
              <p:nvPr/>
            </p:nvCxnSpPr>
            <p:spPr>
              <a:xfrm flipV="1">
                <a:off x="31000850" y="24779443"/>
                <a:ext cx="1129060" cy="11519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Arrow Connector 550"/>
              <p:cNvCxnSpPr/>
              <p:nvPr/>
            </p:nvCxnSpPr>
            <p:spPr>
              <a:xfrm flipV="1">
                <a:off x="31092938" y="24862732"/>
                <a:ext cx="1191004" cy="1240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4" name="Rounded Rectangle 563"/>
            <p:cNvSpPr/>
            <p:nvPr/>
          </p:nvSpPr>
          <p:spPr>
            <a:xfrm>
              <a:off x="13990004" y="6507595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7" name="Straight Arrow Connector 446"/>
            <p:cNvCxnSpPr>
              <a:stCxn id="535" idx="5"/>
              <a:endCxn id="539" idx="1"/>
            </p:cNvCxnSpPr>
            <p:nvPr/>
          </p:nvCxnSpPr>
          <p:spPr>
            <a:xfrm>
              <a:off x="14745357" y="7269903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4623005" y="10629335"/>
            <a:ext cx="4157596" cy="3894824"/>
            <a:chOff x="13990004" y="10038784"/>
            <a:chExt cx="4157596" cy="3894824"/>
          </a:xfrm>
        </p:grpSpPr>
        <p:sp>
          <p:nvSpPr>
            <p:cNvPr id="516" name="Oval 515"/>
            <p:cNvSpPr>
              <a:spLocks/>
            </p:cNvSpPr>
            <p:nvPr/>
          </p:nvSpPr>
          <p:spPr>
            <a:xfrm>
              <a:off x="15834626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17" name="Oval 516"/>
            <p:cNvSpPr>
              <a:spLocks/>
            </p:cNvSpPr>
            <p:nvPr/>
          </p:nvSpPr>
          <p:spPr>
            <a:xfrm>
              <a:off x="14187600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8" name="Oval 517"/>
            <p:cNvSpPr>
              <a:spLocks/>
            </p:cNvSpPr>
            <p:nvPr/>
          </p:nvSpPr>
          <p:spPr>
            <a:xfrm>
              <a:off x="15834626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9" name="Oval 518"/>
            <p:cNvSpPr>
              <a:spLocks/>
            </p:cNvSpPr>
            <p:nvPr/>
          </p:nvSpPr>
          <p:spPr>
            <a:xfrm>
              <a:off x="17494147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0" name="Oval 519"/>
            <p:cNvSpPr>
              <a:spLocks/>
            </p:cNvSpPr>
            <p:nvPr/>
          </p:nvSpPr>
          <p:spPr>
            <a:xfrm>
              <a:off x="14187600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1" name="Oval 520"/>
            <p:cNvSpPr>
              <a:spLocks/>
            </p:cNvSpPr>
            <p:nvPr/>
          </p:nvSpPr>
          <p:spPr>
            <a:xfrm>
              <a:off x="15834626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22" name="Straight Arrow Connector 521"/>
            <p:cNvCxnSpPr/>
            <p:nvPr/>
          </p:nvCxnSpPr>
          <p:spPr>
            <a:xfrm>
              <a:off x="16392383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Arrow Connector 522"/>
            <p:cNvCxnSpPr/>
            <p:nvPr/>
          </p:nvCxnSpPr>
          <p:spPr>
            <a:xfrm flipH="1">
              <a:off x="14745357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 flipH="1">
              <a:off x="16488079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 flipH="1">
              <a:off x="14841053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>
              <a:stCxn id="517" idx="4"/>
              <a:endCxn id="520" idx="0"/>
            </p:cNvCxnSpPr>
            <p:nvPr/>
          </p:nvCxnSpPr>
          <p:spPr>
            <a:xfrm>
              <a:off x="14514327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/>
            <p:nvPr/>
          </p:nvCxnSpPr>
          <p:spPr>
            <a:xfrm flipV="1">
              <a:off x="16392383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/>
            <p:cNvCxnSpPr>
              <a:stCxn id="518" idx="2"/>
              <a:endCxn id="517" idx="6"/>
            </p:cNvCxnSpPr>
            <p:nvPr/>
          </p:nvCxnSpPr>
          <p:spPr>
            <a:xfrm flipH="1">
              <a:off x="14841053" y="117257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 flipH="1">
              <a:off x="16482578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/>
            <p:nvPr/>
          </p:nvCxnSpPr>
          <p:spPr>
            <a:xfrm flipV="1">
              <a:off x="16490050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Rounded Rectangle 564"/>
            <p:cNvSpPr/>
            <p:nvPr/>
          </p:nvSpPr>
          <p:spPr>
            <a:xfrm>
              <a:off x="13990004" y="11214131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1" name="Straight Arrow Connector 450"/>
            <p:cNvCxnSpPr>
              <a:stCxn id="517" idx="5"/>
              <a:endCxn id="521" idx="1"/>
            </p:cNvCxnSpPr>
            <p:nvPr/>
          </p:nvCxnSpPr>
          <p:spPr>
            <a:xfrm>
              <a:off x="14745357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4623005" y="15353735"/>
            <a:ext cx="4157596" cy="3865335"/>
            <a:chOff x="13990004" y="14763184"/>
            <a:chExt cx="4157596" cy="3865335"/>
          </a:xfrm>
        </p:grpSpPr>
        <p:grpSp>
          <p:nvGrpSpPr>
            <p:cNvPr id="496" name="Group 495"/>
            <p:cNvGrpSpPr>
              <a:grpSpLocks noChangeAspect="1"/>
            </p:cNvGrpSpPr>
            <p:nvPr/>
          </p:nvGrpSpPr>
          <p:grpSpPr>
            <a:xfrm>
              <a:off x="14187600" y="14763184"/>
              <a:ext cx="3960000" cy="3636735"/>
              <a:chOff x="38531419" y="22979433"/>
              <a:chExt cx="3733800" cy="3429000"/>
            </a:xfrm>
          </p:grpSpPr>
          <p:sp>
            <p:nvSpPr>
              <p:cNvPr id="497" name="Oval 496"/>
              <p:cNvSpPr>
                <a:spLocks/>
              </p:cNvSpPr>
              <p:nvPr/>
            </p:nvSpPr>
            <p:spPr>
              <a:xfrm>
                <a:off x="40084365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498" name="Oval 497"/>
              <p:cNvSpPr>
                <a:spLocks/>
              </p:cNvSpPr>
              <p:nvPr/>
            </p:nvSpPr>
            <p:spPr>
              <a:xfrm>
                <a:off x="38531419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99" name="Oval 498"/>
              <p:cNvSpPr>
                <a:spLocks/>
              </p:cNvSpPr>
              <p:nvPr/>
            </p:nvSpPr>
            <p:spPr>
              <a:xfrm>
                <a:off x="40084365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0" name="Oval 499"/>
              <p:cNvSpPr>
                <a:spLocks/>
              </p:cNvSpPr>
              <p:nvPr/>
            </p:nvSpPr>
            <p:spPr>
              <a:xfrm>
                <a:off x="41649092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508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1" name="Oval 500"/>
              <p:cNvSpPr>
                <a:spLocks/>
              </p:cNvSpPr>
              <p:nvPr/>
            </p:nvSpPr>
            <p:spPr>
              <a:xfrm>
                <a:off x="38531419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2" name="Oval 501"/>
              <p:cNvSpPr>
                <a:spLocks/>
              </p:cNvSpPr>
              <p:nvPr/>
            </p:nvSpPr>
            <p:spPr>
              <a:xfrm>
                <a:off x="40084365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03" name="Straight Arrow Connector 502"/>
              <p:cNvCxnSpPr/>
              <p:nvPr/>
            </p:nvCxnSpPr>
            <p:spPr>
              <a:xfrm>
                <a:off x="40603581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Arrow Connector 503"/>
              <p:cNvCxnSpPr/>
              <p:nvPr/>
            </p:nvCxnSpPr>
            <p:spPr>
              <a:xfrm flipH="1">
                <a:off x="39095015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/>
              <p:cNvCxnSpPr/>
              <p:nvPr/>
            </p:nvCxnSpPr>
            <p:spPr>
              <a:xfrm flipH="1">
                <a:off x="40700492" y="24569999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/>
              <p:cNvCxnSpPr>
                <a:stCxn id="502" idx="2"/>
                <a:endCxn id="501" idx="6"/>
              </p:cNvCxnSpPr>
              <p:nvPr/>
            </p:nvCxnSpPr>
            <p:spPr>
              <a:xfrm flipH="1">
                <a:off x="39147546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/>
              <p:cNvCxnSpPr>
                <a:stCxn id="498" idx="4"/>
                <a:endCxn id="501" idx="0"/>
              </p:cNvCxnSpPr>
              <p:nvPr/>
            </p:nvCxnSpPr>
            <p:spPr>
              <a:xfrm>
                <a:off x="38839483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/>
              <p:cNvCxnSpPr/>
              <p:nvPr/>
            </p:nvCxnSpPr>
            <p:spPr>
              <a:xfrm flipV="1">
                <a:off x="40687101" y="24841241"/>
                <a:ext cx="1159377" cy="1171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/>
              <p:cNvCxnSpPr/>
              <p:nvPr/>
            </p:nvCxnSpPr>
            <p:spPr>
              <a:xfrm flipH="1">
                <a:off x="38941578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/>
              <p:cNvCxnSpPr/>
              <p:nvPr/>
            </p:nvCxnSpPr>
            <p:spPr>
              <a:xfrm>
                <a:off x="40697424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Arrow Connector 511"/>
              <p:cNvCxnSpPr>
                <a:stCxn id="499" idx="2"/>
                <a:endCxn id="498" idx="6"/>
              </p:cNvCxnSpPr>
              <p:nvPr/>
            </p:nvCxnSpPr>
            <p:spPr>
              <a:xfrm flipH="1">
                <a:off x="39147546" y="24570000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6" name="Rounded Rectangle 565"/>
            <p:cNvSpPr/>
            <p:nvPr/>
          </p:nvSpPr>
          <p:spPr>
            <a:xfrm>
              <a:off x="13990004" y="15909042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4" name="Straight Arrow Connector 453"/>
            <p:cNvCxnSpPr>
              <a:stCxn id="498" idx="5"/>
              <a:endCxn id="502" idx="1"/>
            </p:cNvCxnSpPr>
            <p:nvPr/>
          </p:nvCxnSpPr>
          <p:spPr>
            <a:xfrm>
              <a:off x="14745357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422881" y="10629335"/>
            <a:ext cx="4348800" cy="3894824"/>
            <a:chOff x="8793319" y="10038784"/>
            <a:chExt cx="4348800" cy="3894824"/>
          </a:xfrm>
        </p:grpSpPr>
        <p:sp>
          <p:nvSpPr>
            <p:cNvPr id="593" name="Oval 592"/>
            <p:cNvSpPr>
              <a:spLocks/>
            </p:cNvSpPr>
            <p:nvPr/>
          </p:nvSpPr>
          <p:spPr>
            <a:xfrm>
              <a:off x="10653026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94" name="Oval 593"/>
            <p:cNvSpPr>
              <a:spLocks/>
            </p:cNvSpPr>
            <p:nvPr/>
          </p:nvSpPr>
          <p:spPr>
            <a:xfrm>
              <a:off x="9006000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5" name="Oval 594"/>
            <p:cNvSpPr>
              <a:spLocks/>
            </p:cNvSpPr>
            <p:nvPr/>
          </p:nvSpPr>
          <p:spPr>
            <a:xfrm>
              <a:off x="10653026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6" name="Oval 595"/>
            <p:cNvSpPr>
              <a:spLocks/>
            </p:cNvSpPr>
            <p:nvPr/>
          </p:nvSpPr>
          <p:spPr>
            <a:xfrm>
              <a:off x="12312547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7" name="Oval 596"/>
            <p:cNvSpPr>
              <a:spLocks/>
            </p:cNvSpPr>
            <p:nvPr/>
          </p:nvSpPr>
          <p:spPr>
            <a:xfrm>
              <a:off x="9006000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8" name="Oval 597"/>
            <p:cNvSpPr>
              <a:spLocks/>
            </p:cNvSpPr>
            <p:nvPr/>
          </p:nvSpPr>
          <p:spPr>
            <a:xfrm>
              <a:off x="10653026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99" name="Straight Arrow Connector 598"/>
            <p:cNvCxnSpPr/>
            <p:nvPr/>
          </p:nvCxnSpPr>
          <p:spPr>
            <a:xfrm>
              <a:off x="11210783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Arrow Connector 599"/>
            <p:cNvCxnSpPr/>
            <p:nvPr/>
          </p:nvCxnSpPr>
          <p:spPr>
            <a:xfrm flipH="1">
              <a:off x="9563757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Arrow Connector 600"/>
            <p:cNvCxnSpPr>
              <a:stCxn id="596" idx="2"/>
              <a:endCxn id="595" idx="6"/>
            </p:cNvCxnSpPr>
            <p:nvPr/>
          </p:nvCxnSpPr>
          <p:spPr>
            <a:xfrm flipH="1">
              <a:off x="11306479" y="11725710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/>
            <p:nvPr/>
          </p:nvCxnSpPr>
          <p:spPr>
            <a:xfrm flipH="1">
              <a:off x="9659453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Arrow Connector 602"/>
            <p:cNvCxnSpPr/>
            <p:nvPr/>
          </p:nvCxnSpPr>
          <p:spPr>
            <a:xfrm>
              <a:off x="9332727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Arrow Connector 603"/>
            <p:cNvCxnSpPr>
              <a:stCxn id="598" idx="7"/>
              <a:endCxn id="596" idx="3"/>
            </p:cNvCxnSpPr>
            <p:nvPr/>
          </p:nvCxnSpPr>
          <p:spPr>
            <a:xfrm flipV="1">
              <a:off x="11210783" y="11938968"/>
              <a:ext cx="1197460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/>
            <p:cNvCxnSpPr/>
            <p:nvPr/>
          </p:nvCxnSpPr>
          <p:spPr>
            <a:xfrm flipH="1">
              <a:off x="9659453" y="117257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2" name="Rounded Rectangle 591"/>
            <p:cNvSpPr/>
            <p:nvPr/>
          </p:nvSpPr>
          <p:spPr>
            <a:xfrm>
              <a:off x="8793319" y="11214131"/>
              <a:ext cx="4348800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0" name="Straight Arrow Connector 459"/>
            <p:cNvCxnSpPr>
              <a:stCxn id="594" idx="5"/>
              <a:endCxn id="598" idx="1"/>
            </p:cNvCxnSpPr>
            <p:nvPr/>
          </p:nvCxnSpPr>
          <p:spPr>
            <a:xfrm>
              <a:off x="9563757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9422881" y="15353735"/>
            <a:ext cx="4348800" cy="3865335"/>
            <a:chOff x="8793319" y="14763184"/>
            <a:chExt cx="4348800" cy="3865335"/>
          </a:xfrm>
        </p:grpSpPr>
        <p:sp>
          <p:nvSpPr>
            <p:cNvPr id="611" name="Oval 610"/>
            <p:cNvSpPr>
              <a:spLocks/>
            </p:cNvSpPr>
            <p:nvPr/>
          </p:nvSpPr>
          <p:spPr>
            <a:xfrm>
              <a:off x="10653026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12" name="Oval 611"/>
            <p:cNvSpPr>
              <a:spLocks/>
            </p:cNvSpPr>
            <p:nvPr/>
          </p:nvSpPr>
          <p:spPr>
            <a:xfrm>
              <a:off x="9006000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3" name="Oval 612"/>
            <p:cNvSpPr>
              <a:spLocks/>
            </p:cNvSpPr>
            <p:nvPr/>
          </p:nvSpPr>
          <p:spPr>
            <a:xfrm>
              <a:off x="10653026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4" name="Oval 613"/>
            <p:cNvSpPr>
              <a:spLocks/>
            </p:cNvSpPr>
            <p:nvPr/>
          </p:nvSpPr>
          <p:spPr>
            <a:xfrm>
              <a:off x="12312547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5" name="Oval 614"/>
            <p:cNvSpPr>
              <a:spLocks/>
            </p:cNvSpPr>
            <p:nvPr/>
          </p:nvSpPr>
          <p:spPr>
            <a:xfrm>
              <a:off x="9006000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6" name="Oval 615"/>
            <p:cNvSpPr>
              <a:spLocks/>
            </p:cNvSpPr>
            <p:nvPr/>
          </p:nvSpPr>
          <p:spPr>
            <a:xfrm>
              <a:off x="10653026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617" name="Straight Arrow Connector 616"/>
            <p:cNvCxnSpPr/>
            <p:nvPr/>
          </p:nvCxnSpPr>
          <p:spPr>
            <a:xfrm>
              <a:off x="11203697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Arrow Connector 617"/>
            <p:cNvCxnSpPr/>
            <p:nvPr/>
          </p:nvCxnSpPr>
          <p:spPr>
            <a:xfrm flipH="1">
              <a:off x="9603740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Arrow Connector 618"/>
            <p:cNvCxnSpPr/>
            <p:nvPr/>
          </p:nvCxnSpPr>
          <p:spPr>
            <a:xfrm flipH="1">
              <a:off x="11306479" y="16450109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Arrow Connector 619"/>
            <p:cNvCxnSpPr/>
            <p:nvPr/>
          </p:nvCxnSpPr>
          <p:spPr>
            <a:xfrm flipH="1">
              <a:off x="9659453" y="180983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Arrow Connector 620"/>
            <p:cNvCxnSpPr/>
            <p:nvPr/>
          </p:nvCxnSpPr>
          <p:spPr>
            <a:xfrm>
              <a:off x="9332727" y="167517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Arrow Connector 621"/>
            <p:cNvCxnSpPr/>
            <p:nvPr/>
          </p:nvCxnSpPr>
          <p:spPr>
            <a:xfrm flipV="1">
              <a:off x="11292277" y="16737784"/>
              <a:ext cx="1229614" cy="124238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/>
            <p:cNvCxnSpPr/>
            <p:nvPr/>
          </p:nvCxnSpPr>
          <p:spPr>
            <a:xfrm flipH="1">
              <a:off x="9441007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Arrow Connector 623"/>
            <p:cNvCxnSpPr/>
            <p:nvPr/>
          </p:nvCxnSpPr>
          <p:spPr>
            <a:xfrm>
              <a:off x="11303225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/>
            <p:cNvCxnSpPr/>
            <p:nvPr/>
          </p:nvCxnSpPr>
          <p:spPr>
            <a:xfrm flipH="1">
              <a:off x="9659453" y="164501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0" name="Rounded Rectangle 609"/>
            <p:cNvSpPr/>
            <p:nvPr/>
          </p:nvSpPr>
          <p:spPr>
            <a:xfrm>
              <a:off x="8793319" y="15909042"/>
              <a:ext cx="4348800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3" name="Straight Arrow Connector 462"/>
            <p:cNvCxnSpPr>
              <a:stCxn id="612" idx="5"/>
              <a:endCxn id="616" idx="1"/>
            </p:cNvCxnSpPr>
            <p:nvPr/>
          </p:nvCxnSpPr>
          <p:spPr>
            <a:xfrm>
              <a:off x="9563757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1" name="Straight Arrow Connector 430"/>
          <p:cNvCxnSpPr>
            <a:stCxn id="341" idx="5"/>
            <a:endCxn id="345" idx="1"/>
          </p:cNvCxnSpPr>
          <p:nvPr/>
        </p:nvCxnSpPr>
        <p:spPr>
          <a:xfrm>
            <a:off x="25817758" y="7860454"/>
            <a:ext cx="1184965" cy="122169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Oval 339"/>
          <p:cNvSpPr>
            <a:spLocks/>
          </p:cNvSpPr>
          <p:nvPr/>
        </p:nvSpPr>
        <p:spPr>
          <a:xfrm>
            <a:off x="26907027" y="5960270"/>
            <a:ext cx="653453" cy="603187"/>
          </a:xfrm>
          <a:prstGeom prst="ellipse">
            <a:avLst/>
          </a:prstGeom>
          <a:solidFill>
            <a:srgbClr val="A0F0A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341" name="Oval 340"/>
          <p:cNvSpPr>
            <a:spLocks/>
          </p:cNvSpPr>
          <p:nvPr/>
        </p:nvSpPr>
        <p:spPr>
          <a:xfrm>
            <a:off x="25260001" y="7345602"/>
            <a:ext cx="653453" cy="603187"/>
          </a:xfrm>
          <a:prstGeom prst="ellipse">
            <a:avLst/>
          </a:prstGeom>
          <a:solidFill>
            <a:srgbClr val="F0F0A0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2" name="Oval 341"/>
          <p:cNvSpPr>
            <a:spLocks/>
          </p:cNvSpPr>
          <p:nvPr/>
        </p:nvSpPr>
        <p:spPr>
          <a:xfrm>
            <a:off x="26907027" y="7345602"/>
            <a:ext cx="653453" cy="603187"/>
          </a:xfrm>
          <a:prstGeom prst="ellipse">
            <a:avLst/>
          </a:prstGeom>
          <a:solidFill>
            <a:srgbClr val="C896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3" name="Oval 342"/>
          <p:cNvSpPr>
            <a:spLocks/>
          </p:cNvSpPr>
          <p:nvPr/>
        </p:nvSpPr>
        <p:spPr>
          <a:xfrm>
            <a:off x="28566548" y="7345602"/>
            <a:ext cx="653453" cy="603187"/>
          </a:xfrm>
          <a:prstGeom prst="ellipse">
            <a:avLst/>
          </a:prstGeom>
          <a:solidFill>
            <a:srgbClr val="96F1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4" name="Oval 343"/>
          <p:cNvSpPr>
            <a:spLocks/>
          </p:cNvSpPr>
          <p:nvPr/>
        </p:nvSpPr>
        <p:spPr>
          <a:xfrm>
            <a:off x="25260001" y="8993818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6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5" name="Oval 344"/>
          <p:cNvSpPr>
            <a:spLocks/>
          </p:cNvSpPr>
          <p:nvPr/>
        </p:nvSpPr>
        <p:spPr>
          <a:xfrm>
            <a:off x="26907027" y="8993818"/>
            <a:ext cx="653453" cy="603187"/>
          </a:xfrm>
          <a:prstGeom prst="ellipse">
            <a:avLst/>
          </a:prstGeom>
          <a:solidFill>
            <a:srgbClr val="FAC090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5</a:t>
            </a:r>
            <a:endParaRPr lang="en-US" sz="3200" baseline="-25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46" name="Straight Arrow Connector 345"/>
          <p:cNvCxnSpPr/>
          <p:nvPr/>
        </p:nvCxnSpPr>
        <p:spPr>
          <a:xfrm>
            <a:off x="27457698" y="6497040"/>
            <a:ext cx="1197460" cy="97205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25857741" y="6470650"/>
            <a:ext cx="1149401" cy="98479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/>
          <p:cNvCxnSpPr/>
          <p:nvPr/>
        </p:nvCxnSpPr>
        <p:spPr>
          <a:xfrm flipH="1">
            <a:off x="27562792" y="7551744"/>
            <a:ext cx="100606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>
            <a:off x="25586728" y="7948789"/>
            <a:ext cx="0" cy="104502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 flipH="1">
            <a:off x="25695008" y="6300573"/>
            <a:ext cx="1224514" cy="1044053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>
            <a:off x="27557226" y="6344813"/>
            <a:ext cx="1243606" cy="1011216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H="1">
            <a:off x="27551338" y="7729511"/>
            <a:ext cx="103088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 flipV="1">
            <a:off x="27480120" y="7869328"/>
            <a:ext cx="1197460" cy="122170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 flipV="1">
            <a:off x="27577787" y="7957663"/>
            <a:ext cx="1263157" cy="131599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5099172" y="8729111"/>
            <a:ext cx="2756047" cy="101743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0" name="Straight Arrow Connector 399"/>
          <p:cNvCxnSpPr/>
          <p:nvPr/>
        </p:nvCxnSpPr>
        <p:spPr>
          <a:xfrm>
            <a:off x="25912837" y="12390097"/>
            <a:ext cx="1234485" cy="127181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Arrow Connector 436"/>
          <p:cNvCxnSpPr/>
          <p:nvPr/>
        </p:nvCxnSpPr>
        <p:spPr>
          <a:xfrm>
            <a:off x="31055904" y="12443305"/>
            <a:ext cx="1210632" cy="122595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3341" y="9694070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428" name="TextBox 427"/>
          <p:cNvSpPr txBox="1"/>
          <p:nvPr/>
        </p:nvSpPr>
        <p:spPr>
          <a:xfrm>
            <a:off x="14718741" y="9694070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24964914" y="9694070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>
                <a:latin typeface="Arial" charset="0"/>
                <a:ea typeface="Arial" charset="0"/>
                <a:cs typeface="Arial" charset="0"/>
              </a:rPr>
              <a:t>4</a:t>
            </a:r>
            <a:endParaRPr lang="en-US" sz="48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30423375" y="9594296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grpSp>
        <p:nvGrpSpPr>
          <p:cNvPr id="301" name="Group 300"/>
          <p:cNvGrpSpPr>
            <a:grpSpLocks noChangeAspect="1"/>
          </p:cNvGrpSpPr>
          <p:nvPr/>
        </p:nvGrpSpPr>
        <p:grpSpPr>
          <a:xfrm>
            <a:off x="2268920" y="10227470"/>
            <a:ext cx="4320000" cy="3953249"/>
            <a:chOff x="11160919" y="21945363"/>
            <a:chExt cx="4916438" cy="4499053"/>
          </a:xfrm>
        </p:grpSpPr>
        <p:sp>
          <p:nvSpPr>
            <p:cNvPr id="266" name="Rounded Rectangle 265"/>
            <p:cNvSpPr/>
            <p:nvPr/>
          </p:nvSpPr>
          <p:spPr>
            <a:xfrm>
              <a:off x="11160919" y="21945363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J(1,4)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06" name="Rounded Rectangle 1205"/>
            <p:cNvSpPr/>
            <p:nvPr/>
          </p:nvSpPr>
          <p:spPr>
            <a:xfrm>
              <a:off x="14745357" y="21945363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J(1,2)</a:t>
              </a:r>
            </a:p>
          </p:txBody>
        </p:sp>
        <p:sp>
          <p:nvSpPr>
            <p:cNvPr id="1207" name="Rounded Rectangle 1206"/>
            <p:cNvSpPr/>
            <p:nvPr/>
          </p:nvSpPr>
          <p:spPr>
            <a:xfrm>
              <a:off x="11988827" y="23200519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J(3,4)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08" name="Rounded Rectangle 1207"/>
            <p:cNvSpPr/>
            <p:nvPr/>
          </p:nvSpPr>
          <p:spPr>
            <a:xfrm>
              <a:off x="13882738" y="23200519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J(2,3)</a:t>
              </a:r>
            </a:p>
          </p:txBody>
        </p:sp>
        <p:sp>
          <p:nvSpPr>
            <p:cNvPr id="1209" name="Rounded Rectangle 1208"/>
            <p:cNvSpPr/>
            <p:nvPr/>
          </p:nvSpPr>
          <p:spPr>
            <a:xfrm>
              <a:off x="11988827" y="24480367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J(4,5)</a:t>
              </a:r>
            </a:p>
          </p:txBody>
        </p:sp>
        <p:sp>
          <p:nvSpPr>
            <p:cNvPr id="1210" name="Rounded Rectangle 1209"/>
            <p:cNvSpPr/>
            <p:nvPr/>
          </p:nvSpPr>
          <p:spPr>
            <a:xfrm>
              <a:off x="13882738" y="24480367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J(2,5)</a:t>
              </a:r>
              <a:endParaRPr lang="en-US" sz="28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11" name="Rounded Rectangle 1210"/>
            <p:cNvSpPr/>
            <p:nvPr/>
          </p:nvSpPr>
          <p:spPr>
            <a:xfrm>
              <a:off x="11160919" y="25724416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J(4,6</a:t>
              </a:r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  <p:sp>
          <p:nvSpPr>
            <p:cNvPr id="1212" name="Rounded Rectangle 1211"/>
            <p:cNvSpPr/>
            <p:nvPr/>
          </p:nvSpPr>
          <p:spPr>
            <a:xfrm>
              <a:off x="13134917" y="25724416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J(5,6</a:t>
              </a:r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  <p:cxnSp>
          <p:nvCxnSpPr>
            <p:cNvPr id="1213" name="Straight Arrow Connector 1212"/>
            <p:cNvCxnSpPr>
              <a:stCxn id="1206" idx="1"/>
              <a:endCxn id="266" idx="3"/>
            </p:cNvCxnSpPr>
            <p:nvPr/>
          </p:nvCxnSpPr>
          <p:spPr>
            <a:xfrm flipH="1">
              <a:off x="12492919" y="22305363"/>
              <a:ext cx="225243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Straight Arrow Connector 1213"/>
            <p:cNvCxnSpPr>
              <a:stCxn id="1208" idx="1"/>
              <a:endCxn id="1207" idx="3"/>
            </p:cNvCxnSpPr>
            <p:nvPr/>
          </p:nvCxnSpPr>
          <p:spPr>
            <a:xfrm flipH="1">
              <a:off x="13320827" y="23560519"/>
              <a:ext cx="561911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Straight Arrow Connector 1214"/>
            <p:cNvCxnSpPr>
              <a:stCxn id="1210" idx="1"/>
              <a:endCxn id="1209" idx="3"/>
            </p:cNvCxnSpPr>
            <p:nvPr/>
          </p:nvCxnSpPr>
          <p:spPr>
            <a:xfrm flipH="1">
              <a:off x="13320827" y="24840367"/>
              <a:ext cx="561911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Straight Arrow Connector 1215"/>
            <p:cNvCxnSpPr>
              <a:stCxn id="1211" idx="3"/>
              <a:endCxn id="1212" idx="1"/>
            </p:cNvCxnSpPr>
            <p:nvPr/>
          </p:nvCxnSpPr>
          <p:spPr>
            <a:xfrm>
              <a:off x="12492919" y="26084416"/>
              <a:ext cx="6419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Straight Arrow Connector 1216"/>
            <p:cNvCxnSpPr>
              <a:stCxn id="1207" idx="2"/>
              <a:endCxn id="1209" idx="0"/>
            </p:cNvCxnSpPr>
            <p:nvPr/>
          </p:nvCxnSpPr>
          <p:spPr>
            <a:xfrm>
              <a:off x="12654827" y="23920519"/>
              <a:ext cx="0" cy="559848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Straight Arrow Connector 1217"/>
            <p:cNvCxnSpPr>
              <a:stCxn id="1208" idx="2"/>
              <a:endCxn id="1210" idx="0"/>
            </p:cNvCxnSpPr>
            <p:nvPr/>
          </p:nvCxnSpPr>
          <p:spPr>
            <a:xfrm>
              <a:off x="14548738" y="23920519"/>
              <a:ext cx="0" cy="559848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Straight Arrow Connector 1218"/>
            <p:cNvCxnSpPr>
              <a:stCxn id="1210" idx="2"/>
            </p:cNvCxnSpPr>
            <p:nvPr/>
          </p:nvCxnSpPr>
          <p:spPr>
            <a:xfrm flipH="1">
              <a:off x="14187600" y="25200367"/>
              <a:ext cx="361138" cy="518421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Straight Arrow Connector 1219"/>
            <p:cNvCxnSpPr/>
            <p:nvPr/>
          </p:nvCxnSpPr>
          <p:spPr>
            <a:xfrm>
              <a:off x="13118719" y="25200366"/>
              <a:ext cx="426883" cy="518422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Straight Arrow Connector 1220"/>
            <p:cNvCxnSpPr/>
            <p:nvPr/>
          </p:nvCxnSpPr>
          <p:spPr>
            <a:xfrm flipH="1">
              <a:off x="11995442" y="25200366"/>
              <a:ext cx="359185" cy="518422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Straight Arrow Connector 1221"/>
            <p:cNvCxnSpPr/>
            <p:nvPr/>
          </p:nvCxnSpPr>
          <p:spPr>
            <a:xfrm flipH="1">
              <a:off x="11346829" y="22665363"/>
              <a:ext cx="6615" cy="305342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Straight Arrow Connector 1224"/>
            <p:cNvCxnSpPr>
              <a:endCxn id="1207" idx="0"/>
            </p:cNvCxnSpPr>
            <p:nvPr/>
          </p:nvCxnSpPr>
          <p:spPr>
            <a:xfrm>
              <a:off x="12219590" y="22676470"/>
              <a:ext cx="435237" cy="52404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Straight Arrow Connector 1225"/>
            <p:cNvCxnSpPr>
              <a:endCxn id="1208" idx="0"/>
            </p:cNvCxnSpPr>
            <p:nvPr/>
          </p:nvCxnSpPr>
          <p:spPr>
            <a:xfrm flipH="1">
              <a:off x="14548738" y="22676470"/>
              <a:ext cx="422181" cy="52404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Straight Arrow Connector 1226"/>
            <p:cNvCxnSpPr/>
            <p:nvPr/>
          </p:nvCxnSpPr>
          <p:spPr>
            <a:xfrm>
              <a:off x="11618119" y="22665363"/>
              <a:ext cx="0" cy="219600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Straight Arrow Connector 1227"/>
            <p:cNvCxnSpPr/>
            <p:nvPr/>
          </p:nvCxnSpPr>
          <p:spPr>
            <a:xfrm flipH="1">
              <a:off x="11592000" y="24829541"/>
              <a:ext cx="4037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Straight Arrow Connector 1228"/>
            <p:cNvCxnSpPr/>
            <p:nvPr/>
          </p:nvCxnSpPr>
          <p:spPr>
            <a:xfrm>
              <a:off x="15619283" y="22665363"/>
              <a:ext cx="0" cy="219600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Straight Arrow Connector 1229"/>
            <p:cNvCxnSpPr/>
            <p:nvPr/>
          </p:nvCxnSpPr>
          <p:spPr>
            <a:xfrm flipH="1">
              <a:off x="15215485" y="24829541"/>
              <a:ext cx="4037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4" name="TextBox 1233"/>
          <p:cNvSpPr txBox="1"/>
          <p:nvPr/>
        </p:nvSpPr>
        <p:spPr>
          <a:xfrm>
            <a:off x="3945455" y="19283483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(a)</a:t>
            </a:r>
          </a:p>
        </p:txBody>
      </p:sp>
      <p:grpSp>
        <p:nvGrpSpPr>
          <p:cNvPr id="446" name="Group 445"/>
          <p:cNvGrpSpPr>
            <a:grpSpLocks noChangeAspect="1"/>
          </p:cNvGrpSpPr>
          <p:nvPr/>
        </p:nvGrpSpPr>
        <p:grpSpPr>
          <a:xfrm>
            <a:off x="7580517" y="3979070"/>
            <a:ext cx="2285003" cy="1865530"/>
            <a:chOff x="542590" y="4745672"/>
            <a:chExt cx="2747250" cy="2242919"/>
          </a:xfrm>
        </p:grpSpPr>
        <p:cxnSp>
          <p:nvCxnSpPr>
            <p:cNvPr id="448" name="Straight Arrow Connector 447"/>
            <p:cNvCxnSpPr/>
            <p:nvPr/>
          </p:nvCxnSpPr>
          <p:spPr>
            <a:xfrm>
              <a:off x="1854479" y="6203424"/>
              <a:ext cx="1225040" cy="5737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/>
            <p:cNvCxnSpPr/>
            <p:nvPr/>
          </p:nvCxnSpPr>
          <p:spPr>
            <a:xfrm flipV="1">
              <a:off x="1895416" y="5298871"/>
              <a:ext cx="0" cy="880267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" name="TextBox 449"/>
            <p:cNvSpPr txBox="1"/>
            <p:nvPr/>
          </p:nvSpPr>
          <p:spPr>
            <a:xfrm>
              <a:off x="2466504" y="6211510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+x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999466" y="4745672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+y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53" name="Straight Arrow Connector 452"/>
            <p:cNvCxnSpPr/>
            <p:nvPr/>
          </p:nvCxnSpPr>
          <p:spPr>
            <a:xfrm flipH="1">
              <a:off x="1080374" y="6202163"/>
              <a:ext cx="813370" cy="58461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TextBox 454"/>
            <p:cNvSpPr txBox="1"/>
            <p:nvPr/>
          </p:nvSpPr>
          <p:spPr>
            <a:xfrm>
              <a:off x="542590" y="5845050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31129" y="9236870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Parts-graph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3067009" y="1422933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Joints-graph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7479918" y="10967383"/>
            <a:ext cx="2157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+y,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7479918" y="15539383"/>
            <a:ext cx="2157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+z,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7002" y="15370400"/>
            <a:ext cx="4381252" cy="38486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519" y="15409230"/>
            <a:ext cx="3965732" cy="3771008"/>
          </a:xfrm>
          <a:prstGeom prst="rect">
            <a:avLst/>
          </a:prstGeom>
        </p:spPr>
      </p:pic>
      <p:sp>
        <p:nvSpPr>
          <p:cNvPr id="442" name="Rectangle 441"/>
          <p:cNvSpPr/>
          <p:nvPr/>
        </p:nvSpPr>
        <p:spPr>
          <a:xfrm>
            <a:off x="36027546" y="12762159"/>
            <a:ext cx="3452118" cy="2297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56464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4000" dirty="0" smtClean="0">
                <a:solidFill>
                  <a:srgbClr val="F56464"/>
                </a:solidFill>
                <a:latin typeface="Arial" charset="0"/>
                <a:ea typeface="Arial" charset="0"/>
                <a:cs typeface="Arial" charset="0"/>
              </a:rPr>
              <a:t>Re-render parts &amp; model</a:t>
            </a:r>
            <a:endParaRPr lang="en-US" sz="4000" dirty="0">
              <a:solidFill>
                <a:srgbClr val="F5646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719" y="2410431"/>
            <a:ext cx="4320000" cy="33206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919" y="2410431"/>
            <a:ext cx="4320000" cy="33206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719" y="2410431"/>
            <a:ext cx="4320000" cy="33206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519" y="2410431"/>
            <a:ext cx="4320000" cy="3320631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9778292" y="5960270"/>
            <a:ext cx="4200390" cy="4595574"/>
            <a:chOff x="19778292" y="5960270"/>
            <a:chExt cx="4200390" cy="4595574"/>
          </a:xfrm>
        </p:grpSpPr>
        <p:sp>
          <p:nvSpPr>
            <p:cNvPr id="404" name="Oval 403"/>
            <p:cNvSpPr>
              <a:spLocks/>
            </p:cNvSpPr>
            <p:nvPr/>
          </p:nvSpPr>
          <p:spPr>
            <a:xfrm>
              <a:off x="21665708" y="5960270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05" name="Oval 404"/>
            <p:cNvSpPr>
              <a:spLocks/>
            </p:cNvSpPr>
            <p:nvPr/>
          </p:nvSpPr>
          <p:spPr>
            <a:xfrm>
              <a:off x="20018682" y="734560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6" name="Oval 405"/>
            <p:cNvSpPr>
              <a:spLocks/>
            </p:cNvSpPr>
            <p:nvPr/>
          </p:nvSpPr>
          <p:spPr>
            <a:xfrm>
              <a:off x="21665708" y="7345602"/>
              <a:ext cx="653453" cy="603187"/>
            </a:xfrm>
            <a:prstGeom prst="ellipse">
              <a:avLst/>
            </a:prstGeom>
            <a:solidFill>
              <a:srgbClr val="C896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7" name="Oval 406"/>
            <p:cNvSpPr>
              <a:spLocks/>
            </p:cNvSpPr>
            <p:nvPr/>
          </p:nvSpPr>
          <p:spPr>
            <a:xfrm>
              <a:off x="23325229" y="7345602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8" name="Oval 407"/>
            <p:cNvSpPr>
              <a:spLocks/>
            </p:cNvSpPr>
            <p:nvPr/>
          </p:nvSpPr>
          <p:spPr>
            <a:xfrm>
              <a:off x="20018682" y="8993818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9" name="Oval 408"/>
            <p:cNvSpPr>
              <a:spLocks/>
            </p:cNvSpPr>
            <p:nvPr/>
          </p:nvSpPr>
          <p:spPr>
            <a:xfrm>
              <a:off x="21665708" y="8993818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10" name="Straight Arrow Connector 409"/>
            <p:cNvCxnSpPr/>
            <p:nvPr/>
          </p:nvCxnSpPr>
          <p:spPr>
            <a:xfrm>
              <a:off x="22216379" y="6497040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/>
            <p:nvPr/>
          </p:nvCxnSpPr>
          <p:spPr>
            <a:xfrm flipH="1">
              <a:off x="20616422" y="6470650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/>
            <p:nvPr/>
          </p:nvCxnSpPr>
          <p:spPr>
            <a:xfrm flipH="1">
              <a:off x="22321473" y="7560000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/>
            <p:nvPr/>
          </p:nvCxnSpPr>
          <p:spPr>
            <a:xfrm flipH="1">
              <a:off x="20663704" y="7560000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5" idx="4"/>
              <a:endCxn id="408" idx="0"/>
            </p:cNvCxnSpPr>
            <p:nvPr/>
          </p:nvCxnSpPr>
          <p:spPr>
            <a:xfrm>
              <a:off x="20345409" y="7948789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/>
            <p:nvPr/>
          </p:nvCxnSpPr>
          <p:spPr>
            <a:xfrm flipH="1">
              <a:off x="20453689" y="6300573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/>
            <p:cNvCxnSpPr/>
            <p:nvPr/>
          </p:nvCxnSpPr>
          <p:spPr>
            <a:xfrm>
              <a:off x="22315907" y="6344813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/>
            <p:cNvCxnSpPr/>
            <p:nvPr/>
          </p:nvCxnSpPr>
          <p:spPr>
            <a:xfrm flipH="1">
              <a:off x="22310019" y="7729511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9" idx="2"/>
              <a:endCxn id="408" idx="6"/>
            </p:cNvCxnSpPr>
            <p:nvPr/>
          </p:nvCxnSpPr>
          <p:spPr>
            <a:xfrm flipH="1">
              <a:off x="20672135" y="9295412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/>
            <p:nvPr/>
          </p:nvCxnSpPr>
          <p:spPr>
            <a:xfrm flipV="1">
              <a:off x="22238801" y="786932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/>
            <p:nvPr/>
          </p:nvCxnSpPr>
          <p:spPr>
            <a:xfrm flipV="1">
              <a:off x="22336468" y="795766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19778292" y="6666834"/>
              <a:ext cx="3111115" cy="3129792"/>
              <a:chOff x="19145291" y="6076283"/>
              <a:chExt cx="3111115" cy="3129792"/>
            </a:xfrm>
          </p:grpSpPr>
          <p:sp>
            <p:nvSpPr>
              <p:cNvPr id="458" name="Arc 457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>
                <a:stCxn id="458" idx="2"/>
                <a:endCxn id="33" idx="0"/>
              </p:cNvCxnSpPr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Arc 463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6" name="Straight Arrow Connector 435"/>
            <p:cNvCxnSpPr>
              <a:stCxn id="405" idx="5"/>
              <a:endCxn id="409" idx="1"/>
            </p:cNvCxnSpPr>
            <p:nvPr/>
          </p:nvCxnSpPr>
          <p:spPr>
            <a:xfrm>
              <a:off x="20576439" y="7860454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TextBox 432"/>
            <p:cNvSpPr txBox="1"/>
            <p:nvPr/>
          </p:nvSpPr>
          <p:spPr>
            <a:xfrm>
              <a:off x="19824141" y="9694070"/>
              <a:ext cx="88517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4800" baseline="-25000"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48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61" name="Straight Arrow Connector 460"/>
            <p:cNvCxnSpPr/>
            <p:nvPr/>
          </p:nvCxnSpPr>
          <p:spPr>
            <a:xfrm flipH="1">
              <a:off x="20683815" y="7729511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2" name="Straight Arrow Connector 461"/>
          <p:cNvCxnSpPr>
            <a:stCxn id="345" idx="2"/>
            <a:endCxn id="344" idx="6"/>
          </p:cNvCxnSpPr>
          <p:nvPr/>
        </p:nvCxnSpPr>
        <p:spPr>
          <a:xfrm flipH="1">
            <a:off x="25913454" y="9295412"/>
            <a:ext cx="99357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Rounded Rectangle 464"/>
          <p:cNvSpPr/>
          <p:nvPr/>
        </p:nvSpPr>
        <p:spPr>
          <a:xfrm>
            <a:off x="25099172" y="13427869"/>
            <a:ext cx="2756047" cy="10188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ounded Rectangle 465"/>
          <p:cNvSpPr/>
          <p:nvPr/>
        </p:nvSpPr>
        <p:spPr>
          <a:xfrm>
            <a:off x="25099172" y="18152269"/>
            <a:ext cx="2756047" cy="10188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7" name="Straight Arrow Connector 466"/>
          <p:cNvCxnSpPr>
            <a:stCxn id="308" idx="2"/>
            <a:endCxn id="307" idx="6"/>
          </p:cNvCxnSpPr>
          <p:nvPr/>
        </p:nvCxnSpPr>
        <p:spPr>
          <a:xfrm flipH="1">
            <a:off x="25913454" y="18688877"/>
            <a:ext cx="99357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Arrow Connector 467"/>
          <p:cNvCxnSpPr/>
          <p:nvPr/>
        </p:nvCxnSpPr>
        <p:spPr>
          <a:xfrm flipH="1">
            <a:off x="25925949" y="7560000"/>
            <a:ext cx="993573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/>
          <p:cNvCxnSpPr/>
          <p:nvPr/>
        </p:nvCxnSpPr>
        <p:spPr>
          <a:xfrm flipH="1">
            <a:off x="25913092" y="7729511"/>
            <a:ext cx="99270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Arrow Connector 470"/>
          <p:cNvCxnSpPr/>
          <p:nvPr/>
        </p:nvCxnSpPr>
        <p:spPr>
          <a:xfrm>
            <a:off x="25518530" y="12617854"/>
            <a:ext cx="0" cy="104502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/>
          <p:cNvCxnSpPr/>
          <p:nvPr/>
        </p:nvCxnSpPr>
        <p:spPr>
          <a:xfrm>
            <a:off x="25695008" y="12617854"/>
            <a:ext cx="0" cy="104502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Arrow Connector 472"/>
          <p:cNvCxnSpPr/>
          <p:nvPr/>
        </p:nvCxnSpPr>
        <p:spPr>
          <a:xfrm>
            <a:off x="25518530" y="17342254"/>
            <a:ext cx="0" cy="104502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Arrow Connector 473"/>
          <p:cNvCxnSpPr/>
          <p:nvPr/>
        </p:nvCxnSpPr>
        <p:spPr>
          <a:xfrm>
            <a:off x="25695008" y="17352000"/>
            <a:ext cx="0" cy="104502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/>
          <p:cNvCxnSpPr/>
          <p:nvPr/>
        </p:nvCxnSpPr>
        <p:spPr>
          <a:xfrm flipH="1">
            <a:off x="31106630" y="7548985"/>
            <a:ext cx="993573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Arrow Connector 475"/>
          <p:cNvCxnSpPr/>
          <p:nvPr/>
        </p:nvCxnSpPr>
        <p:spPr>
          <a:xfrm flipH="1">
            <a:off x="31093773" y="7718496"/>
            <a:ext cx="99270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Arrow Connector 476"/>
          <p:cNvCxnSpPr/>
          <p:nvPr/>
        </p:nvCxnSpPr>
        <p:spPr>
          <a:xfrm flipH="1">
            <a:off x="31101493" y="13911114"/>
            <a:ext cx="993573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/>
          <p:cNvCxnSpPr/>
          <p:nvPr/>
        </p:nvCxnSpPr>
        <p:spPr>
          <a:xfrm flipH="1">
            <a:off x="31079855" y="14065425"/>
            <a:ext cx="103088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720" y="2455070"/>
            <a:ext cx="4320000" cy="3338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320" y="2455070"/>
            <a:ext cx="4320000" cy="3338916"/>
          </a:xfrm>
          <a:prstGeom prst="rect">
            <a:avLst/>
          </a:prstGeom>
        </p:spPr>
      </p:pic>
      <p:sp>
        <p:nvSpPr>
          <p:cNvPr id="659" name="TextBox 658"/>
          <p:cNvSpPr txBox="1"/>
          <p:nvPr/>
        </p:nvSpPr>
        <p:spPr>
          <a:xfrm>
            <a:off x="7479918" y="6214182"/>
            <a:ext cx="2157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+x,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3" name="Rounded Rectangle 662"/>
          <p:cNvSpPr/>
          <p:nvPr/>
        </p:nvSpPr>
        <p:spPr>
          <a:xfrm>
            <a:off x="7390750" y="1976551"/>
            <a:ext cx="27227930" cy="17446800"/>
          </a:xfrm>
          <a:prstGeom prst="roundRect">
            <a:avLst>
              <a:gd name="adj" fmla="val 2366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65" name="TextBox 664"/>
          <p:cNvSpPr txBox="1"/>
          <p:nvPr/>
        </p:nvSpPr>
        <p:spPr>
          <a:xfrm>
            <a:off x="10914659" y="19347151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(b)</a:t>
            </a:r>
          </a:p>
        </p:txBody>
      </p:sp>
      <p:sp>
        <p:nvSpPr>
          <p:cNvPr id="666" name="TextBox 665"/>
          <p:cNvSpPr txBox="1"/>
          <p:nvPr/>
        </p:nvSpPr>
        <p:spPr>
          <a:xfrm>
            <a:off x="16116297" y="19347151"/>
            <a:ext cx="8579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(c)</a:t>
            </a:r>
          </a:p>
        </p:txBody>
      </p:sp>
      <p:sp>
        <p:nvSpPr>
          <p:cNvPr id="667" name="TextBox 666"/>
          <p:cNvSpPr txBox="1"/>
          <p:nvPr/>
        </p:nvSpPr>
        <p:spPr>
          <a:xfrm>
            <a:off x="21294340" y="19347151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(d)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26535659" y="19347151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(e)</a:t>
            </a:r>
          </a:p>
        </p:txBody>
      </p:sp>
      <p:sp>
        <p:nvSpPr>
          <p:cNvPr id="669" name="TextBox 668"/>
          <p:cNvSpPr txBox="1"/>
          <p:nvPr/>
        </p:nvSpPr>
        <p:spPr>
          <a:xfrm>
            <a:off x="31814925" y="19347151"/>
            <a:ext cx="7296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(f)</a:t>
            </a:r>
          </a:p>
        </p:txBody>
      </p:sp>
      <p:sp>
        <p:nvSpPr>
          <p:cNvPr id="670" name="TextBox 669"/>
          <p:cNvSpPr txBox="1"/>
          <p:nvPr/>
        </p:nvSpPr>
        <p:spPr>
          <a:xfrm>
            <a:off x="37244855" y="19347151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(g)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093120" y="2403471"/>
            <a:ext cx="4320000" cy="3390515"/>
            <a:chOff x="1278319" y="1812920"/>
            <a:chExt cx="4320000" cy="33905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319" y="1864519"/>
              <a:ext cx="4320000" cy="3338916"/>
            </a:xfrm>
            <a:prstGeom prst="rect">
              <a:avLst/>
            </a:prstGeom>
          </p:spPr>
        </p:pic>
        <p:sp>
          <p:nvSpPr>
            <p:cNvPr id="1041" name="TextBox 1040"/>
            <p:cNvSpPr txBox="1"/>
            <p:nvPr/>
          </p:nvSpPr>
          <p:spPr>
            <a:xfrm>
              <a:off x="3393791" y="3029902"/>
              <a:ext cx="623889" cy="52322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rPr>
                <a:t>P3</a:t>
              </a:r>
              <a:endParaRPr lang="en-S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4" name="TextBox 1043"/>
            <p:cNvSpPr txBox="1"/>
            <p:nvPr/>
          </p:nvSpPr>
          <p:spPr>
            <a:xfrm>
              <a:off x="3187510" y="1812920"/>
              <a:ext cx="623889" cy="52322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rPr>
                <a:t>P1</a:t>
              </a:r>
              <a:endParaRPr lang="en-S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5" name="TextBox 1044"/>
            <p:cNvSpPr txBox="1"/>
            <p:nvPr/>
          </p:nvSpPr>
          <p:spPr>
            <a:xfrm>
              <a:off x="4625353" y="2562731"/>
              <a:ext cx="623889" cy="52322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rPr>
                <a:t>P2</a:t>
              </a:r>
              <a:endParaRPr lang="en-S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6" name="TextBox 1045"/>
            <p:cNvSpPr txBox="1"/>
            <p:nvPr/>
          </p:nvSpPr>
          <p:spPr>
            <a:xfrm>
              <a:off x="1897572" y="2562731"/>
              <a:ext cx="623889" cy="52322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rPr>
                <a:t>P5</a:t>
              </a:r>
              <a:endParaRPr lang="en-S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7" name="TextBox 1046"/>
            <p:cNvSpPr txBox="1"/>
            <p:nvPr/>
          </p:nvSpPr>
          <p:spPr>
            <a:xfrm>
              <a:off x="3371892" y="3922893"/>
              <a:ext cx="623889" cy="52322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rPr>
                <a:t>P4</a:t>
              </a:r>
              <a:endParaRPr lang="en-S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9" name="TextBox 1048"/>
            <p:cNvSpPr txBox="1"/>
            <p:nvPr/>
          </p:nvSpPr>
          <p:spPr>
            <a:xfrm>
              <a:off x="2250711" y="4378735"/>
              <a:ext cx="623889" cy="52322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rPr>
                <a:t>P6</a:t>
              </a:r>
              <a:endParaRPr lang="en-S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96" name="Right Arrow 695"/>
          <p:cNvSpPr/>
          <p:nvPr/>
        </p:nvSpPr>
        <p:spPr>
          <a:xfrm>
            <a:off x="6451957" y="3270120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ight Arrow 696"/>
          <p:cNvSpPr/>
          <p:nvPr/>
        </p:nvSpPr>
        <p:spPr>
          <a:xfrm>
            <a:off x="34782920" y="3270120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6" name="Group 705"/>
          <p:cNvGrpSpPr/>
          <p:nvPr/>
        </p:nvGrpSpPr>
        <p:grpSpPr>
          <a:xfrm>
            <a:off x="35744928" y="5960270"/>
            <a:ext cx="3966785" cy="3657600"/>
            <a:chOff x="35087719" y="5674519"/>
            <a:chExt cx="3966785" cy="3657600"/>
          </a:xfrm>
        </p:grpSpPr>
        <p:grpSp>
          <p:nvGrpSpPr>
            <p:cNvPr id="920" name="Group 919"/>
            <p:cNvGrpSpPr/>
            <p:nvPr/>
          </p:nvGrpSpPr>
          <p:grpSpPr>
            <a:xfrm>
              <a:off x="35316319" y="5744632"/>
              <a:ext cx="3733800" cy="3429000"/>
              <a:chOff x="2362446" y="10172684"/>
              <a:chExt cx="3733800" cy="3429000"/>
            </a:xfrm>
          </p:grpSpPr>
          <p:sp>
            <p:nvSpPr>
              <p:cNvPr id="937" name="Oval 936"/>
              <p:cNvSpPr>
                <a:spLocks/>
              </p:cNvSpPr>
              <p:nvPr/>
            </p:nvSpPr>
            <p:spPr>
              <a:xfrm>
                <a:off x="2362446" y="11478884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8" name="Oval 937"/>
              <p:cNvSpPr>
                <a:spLocks/>
              </p:cNvSpPr>
              <p:nvPr/>
            </p:nvSpPr>
            <p:spPr>
              <a:xfrm>
                <a:off x="3915392" y="114788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9" name="Oval 938"/>
              <p:cNvSpPr>
                <a:spLocks/>
              </p:cNvSpPr>
              <p:nvPr/>
            </p:nvSpPr>
            <p:spPr>
              <a:xfrm>
                <a:off x="5480119" y="11478884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0" name="Oval 939"/>
              <p:cNvSpPr>
                <a:spLocks/>
              </p:cNvSpPr>
              <p:nvPr/>
            </p:nvSpPr>
            <p:spPr>
              <a:xfrm>
                <a:off x="2362446" y="13032952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1" name="Oval 940"/>
              <p:cNvSpPr>
                <a:spLocks/>
              </p:cNvSpPr>
              <p:nvPr/>
            </p:nvSpPr>
            <p:spPr>
              <a:xfrm>
                <a:off x="3915392" y="1303295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42" name="Straight Arrow Connector 941"/>
              <p:cNvCxnSpPr/>
              <p:nvPr/>
            </p:nvCxnSpPr>
            <p:spPr>
              <a:xfrm>
                <a:off x="4531519" y="10457050"/>
                <a:ext cx="1256664" cy="1021834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Arrow Connector 942"/>
              <p:cNvCxnSpPr/>
              <p:nvPr/>
            </p:nvCxnSpPr>
            <p:spPr>
              <a:xfrm flipH="1">
                <a:off x="2888343" y="10457050"/>
                <a:ext cx="1027049" cy="1105123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/>
              <p:cNvCxnSpPr/>
              <p:nvPr/>
            </p:nvCxnSpPr>
            <p:spPr>
              <a:xfrm flipH="1">
                <a:off x="4531519" y="11763250"/>
                <a:ext cx="948600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Arrow Connector 944"/>
              <p:cNvCxnSpPr/>
              <p:nvPr/>
            </p:nvCxnSpPr>
            <p:spPr>
              <a:xfrm flipH="1">
                <a:off x="2978573" y="11763250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Arrow Connector 945"/>
              <p:cNvCxnSpPr/>
              <p:nvPr/>
            </p:nvCxnSpPr>
            <p:spPr>
              <a:xfrm flipH="1">
                <a:off x="2978573" y="13317318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Arrow Connector 946"/>
              <p:cNvCxnSpPr/>
              <p:nvPr/>
            </p:nvCxnSpPr>
            <p:spPr>
              <a:xfrm>
                <a:off x="2670510" y="12047616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Arrow Connector 948"/>
              <p:cNvCxnSpPr/>
              <p:nvPr/>
            </p:nvCxnSpPr>
            <p:spPr>
              <a:xfrm flipV="1">
                <a:off x="4441289" y="12047616"/>
                <a:ext cx="1346894" cy="1068625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0" name="Oval 949"/>
              <p:cNvSpPr>
                <a:spLocks/>
              </p:cNvSpPr>
              <p:nvPr/>
            </p:nvSpPr>
            <p:spPr>
              <a:xfrm>
                <a:off x="3915392" y="10172684"/>
                <a:ext cx="616127" cy="568732"/>
              </a:xfrm>
              <a:prstGeom prst="ellipse">
                <a:avLst/>
              </a:prstGeom>
              <a:solidFill>
                <a:srgbClr val="A0F0A1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sp>
          <p:nvSpPr>
            <p:cNvPr id="921" name="TextBox 920"/>
            <p:cNvSpPr txBox="1"/>
            <p:nvPr/>
          </p:nvSpPr>
          <p:spPr>
            <a:xfrm>
              <a:off x="36306919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22" name="TextBox 921"/>
            <p:cNvSpPr txBox="1"/>
            <p:nvPr/>
          </p:nvSpPr>
          <p:spPr>
            <a:xfrm>
              <a:off x="35562078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923" name="TextBox 922"/>
            <p:cNvSpPr txBox="1"/>
            <p:nvPr/>
          </p:nvSpPr>
          <p:spPr>
            <a:xfrm>
              <a:off x="37507765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24" name="TextBox 923"/>
            <p:cNvSpPr txBox="1"/>
            <p:nvPr/>
          </p:nvSpPr>
          <p:spPr>
            <a:xfrm>
              <a:off x="38577169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925" name="TextBox 924"/>
            <p:cNvSpPr txBox="1"/>
            <p:nvPr/>
          </p:nvSpPr>
          <p:spPr>
            <a:xfrm>
              <a:off x="37449919" y="6832314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926" name="TextBox 925"/>
            <p:cNvSpPr txBox="1"/>
            <p:nvPr/>
          </p:nvSpPr>
          <p:spPr>
            <a:xfrm>
              <a:off x="37907438" y="6832314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+z</a:t>
              </a:r>
              <a:endParaRPr lang="en-US" sz="3000" dirty="0"/>
            </a:p>
          </p:txBody>
        </p:sp>
        <p:sp>
          <p:nvSpPr>
            <p:cNvPr id="927" name="TextBox 926"/>
            <p:cNvSpPr txBox="1"/>
            <p:nvPr/>
          </p:nvSpPr>
          <p:spPr>
            <a:xfrm>
              <a:off x="37467089" y="8397566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928" name="TextBox 927"/>
            <p:cNvSpPr txBox="1"/>
            <p:nvPr/>
          </p:nvSpPr>
          <p:spPr>
            <a:xfrm>
              <a:off x="38525192" y="7537330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+z</a:t>
              </a:r>
            </a:p>
          </p:txBody>
        </p:sp>
        <p:sp>
          <p:nvSpPr>
            <p:cNvPr id="931" name="TextBox 930"/>
            <p:cNvSpPr txBox="1"/>
            <p:nvPr/>
          </p:nvSpPr>
          <p:spPr>
            <a:xfrm>
              <a:off x="35169985" y="7431089"/>
              <a:ext cx="4614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-x</a:t>
              </a:r>
              <a:endParaRPr lang="en-US" sz="3000" dirty="0"/>
            </a:p>
          </p:txBody>
        </p:sp>
        <p:sp>
          <p:nvSpPr>
            <p:cNvPr id="932" name="TextBox 931"/>
            <p:cNvSpPr txBox="1"/>
            <p:nvPr/>
          </p:nvSpPr>
          <p:spPr>
            <a:xfrm>
              <a:off x="35087719" y="8147202"/>
              <a:ext cx="5437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+x</a:t>
              </a:r>
              <a:endParaRPr lang="en-US" sz="3000" dirty="0"/>
            </a:p>
          </p:txBody>
        </p:sp>
        <p:sp>
          <p:nvSpPr>
            <p:cNvPr id="933" name="TextBox 932"/>
            <p:cNvSpPr txBox="1"/>
            <p:nvPr/>
          </p:nvSpPr>
          <p:spPr>
            <a:xfrm>
              <a:off x="35906994" y="8778121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-y</a:t>
              </a:r>
            </a:p>
          </p:txBody>
        </p:sp>
        <p:sp>
          <p:nvSpPr>
            <p:cNvPr id="934" name="TextBox 933"/>
            <p:cNvSpPr txBox="1"/>
            <p:nvPr/>
          </p:nvSpPr>
          <p:spPr>
            <a:xfrm>
              <a:off x="36393357" y="8778121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35" name="TextBox 934"/>
            <p:cNvSpPr txBox="1"/>
            <p:nvPr/>
          </p:nvSpPr>
          <p:spPr>
            <a:xfrm>
              <a:off x="35933407" y="6832314"/>
              <a:ext cx="4614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-x</a:t>
              </a:r>
            </a:p>
          </p:txBody>
        </p:sp>
        <p:sp>
          <p:nvSpPr>
            <p:cNvPr id="936" name="TextBox 935"/>
            <p:cNvSpPr txBox="1"/>
            <p:nvPr/>
          </p:nvSpPr>
          <p:spPr>
            <a:xfrm>
              <a:off x="36388125" y="6832314"/>
              <a:ext cx="5437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+x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959420" y="10629335"/>
            <a:ext cx="4260581" cy="3839314"/>
            <a:chOff x="24326419" y="10038784"/>
            <a:chExt cx="4260581" cy="3839314"/>
          </a:xfrm>
        </p:grpSpPr>
        <p:cxnSp>
          <p:nvCxnSpPr>
            <p:cNvPr id="432" name="Straight Arrow Connector 431"/>
            <p:cNvCxnSpPr>
              <a:stCxn id="323" idx="5"/>
              <a:endCxn id="327" idx="1"/>
            </p:cNvCxnSpPr>
            <p:nvPr/>
          </p:nvCxnSpPr>
          <p:spPr>
            <a:xfrm>
              <a:off x="25184757" y="11938968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Oval 321"/>
            <p:cNvSpPr>
              <a:spLocks/>
            </p:cNvSpPr>
            <p:nvPr/>
          </p:nvSpPr>
          <p:spPr>
            <a:xfrm>
              <a:off x="26274026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23" name="Oval 322"/>
            <p:cNvSpPr>
              <a:spLocks/>
            </p:cNvSpPr>
            <p:nvPr/>
          </p:nvSpPr>
          <p:spPr>
            <a:xfrm>
              <a:off x="24627000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4" name="Oval 323"/>
            <p:cNvSpPr>
              <a:spLocks/>
            </p:cNvSpPr>
            <p:nvPr/>
          </p:nvSpPr>
          <p:spPr>
            <a:xfrm>
              <a:off x="26274026" y="114241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5" name="Oval 324"/>
            <p:cNvSpPr>
              <a:spLocks/>
            </p:cNvSpPr>
            <p:nvPr/>
          </p:nvSpPr>
          <p:spPr>
            <a:xfrm>
              <a:off x="27933547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6" name="Oval 325"/>
            <p:cNvSpPr>
              <a:spLocks/>
            </p:cNvSpPr>
            <p:nvPr/>
          </p:nvSpPr>
          <p:spPr>
            <a:xfrm>
              <a:off x="24627000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7" name="Oval 326"/>
            <p:cNvSpPr>
              <a:spLocks/>
            </p:cNvSpPr>
            <p:nvPr/>
          </p:nvSpPr>
          <p:spPr>
            <a:xfrm>
              <a:off x="26274026" y="13072332"/>
              <a:ext cx="653453" cy="603187"/>
            </a:xfrm>
            <a:prstGeom prst="ellipse">
              <a:avLst/>
            </a:prstGeom>
            <a:solidFill>
              <a:srgbClr val="F0F0A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28" name="Straight Arrow Connector 327"/>
            <p:cNvCxnSpPr/>
            <p:nvPr/>
          </p:nvCxnSpPr>
          <p:spPr>
            <a:xfrm>
              <a:off x="26831783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 flipH="1">
              <a:off x="25184757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 flipH="1">
              <a:off x="26927479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H="1">
              <a:off x="25272891" y="116302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H="1">
              <a:off x="25280453" y="13373926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V="1">
              <a:off x="26831783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H="1">
              <a:off x="25280091" y="117927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323" idx="4"/>
              <a:endCxn id="326" idx="0"/>
            </p:cNvCxnSpPr>
            <p:nvPr/>
          </p:nvCxnSpPr>
          <p:spPr>
            <a:xfrm>
              <a:off x="24953727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H="1">
              <a:off x="26921978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V="1">
              <a:off x="26929450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Rounded Rectangle 359"/>
            <p:cNvSpPr/>
            <p:nvPr/>
          </p:nvSpPr>
          <p:spPr>
            <a:xfrm>
              <a:off x="24326419" y="11158621"/>
              <a:ext cx="1267053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62020" y="5884070"/>
            <a:ext cx="3733800" cy="3429000"/>
            <a:chOff x="2119308" y="5404775"/>
            <a:chExt cx="3733800" cy="3429000"/>
          </a:xfrm>
        </p:grpSpPr>
        <p:sp>
          <p:nvSpPr>
            <p:cNvPr id="1017" name="Oval 1016"/>
            <p:cNvSpPr>
              <a:spLocks/>
            </p:cNvSpPr>
            <p:nvPr/>
          </p:nvSpPr>
          <p:spPr>
            <a:xfrm>
              <a:off x="3672254" y="54047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018" name="Oval 1017"/>
            <p:cNvSpPr>
              <a:spLocks/>
            </p:cNvSpPr>
            <p:nvPr/>
          </p:nvSpPr>
          <p:spPr>
            <a:xfrm>
              <a:off x="2119308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19" name="Oval 1018"/>
            <p:cNvSpPr>
              <a:spLocks/>
            </p:cNvSpPr>
            <p:nvPr/>
          </p:nvSpPr>
          <p:spPr>
            <a:xfrm>
              <a:off x="3672254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0" name="Oval 1019"/>
            <p:cNvSpPr>
              <a:spLocks/>
            </p:cNvSpPr>
            <p:nvPr/>
          </p:nvSpPr>
          <p:spPr>
            <a:xfrm>
              <a:off x="5236981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1" name="Oval 1020"/>
            <p:cNvSpPr>
              <a:spLocks/>
            </p:cNvSpPr>
            <p:nvPr/>
          </p:nvSpPr>
          <p:spPr>
            <a:xfrm>
              <a:off x="2119308" y="826504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3" name="Oval 1022"/>
            <p:cNvSpPr>
              <a:spLocks/>
            </p:cNvSpPr>
            <p:nvPr/>
          </p:nvSpPr>
          <p:spPr>
            <a:xfrm>
              <a:off x="3672254" y="826504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24" name="Straight Arrow Connector 1023"/>
            <p:cNvCxnSpPr>
              <a:stCxn id="1017" idx="6"/>
            </p:cNvCxnSpPr>
            <p:nvPr/>
          </p:nvCxnSpPr>
          <p:spPr>
            <a:xfrm>
              <a:off x="4288381" y="5689141"/>
              <a:ext cx="1256664" cy="102183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Arrow Connector 1025"/>
            <p:cNvCxnSpPr/>
            <p:nvPr/>
          </p:nvCxnSpPr>
          <p:spPr>
            <a:xfrm flipH="1">
              <a:off x="4288381" y="6995341"/>
              <a:ext cx="948600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/>
            <p:cNvCxnSpPr/>
            <p:nvPr/>
          </p:nvCxnSpPr>
          <p:spPr>
            <a:xfrm flipH="1">
              <a:off x="2735435" y="6995341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Arrow Connector 1027"/>
            <p:cNvCxnSpPr/>
            <p:nvPr/>
          </p:nvCxnSpPr>
          <p:spPr>
            <a:xfrm flipH="1">
              <a:off x="2735435" y="8549409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/>
            <p:cNvCxnSpPr/>
            <p:nvPr/>
          </p:nvCxnSpPr>
          <p:spPr>
            <a:xfrm>
              <a:off x="2427372" y="7279707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Arrow Connector 1030"/>
            <p:cNvCxnSpPr/>
            <p:nvPr/>
          </p:nvCxnSpPr>
          <p:spPr>
            <a:xfrm flipV="1">
              <a:off x="4198151" y="7279707"/>
              <a:ext cx="1346894" cy="106862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Straight Arrow Connector 1299"/>
            <p:cNvCxnSpPr>
              <a:stCxn id="1017" idx="2"/>
              <a:endCxn id="1018" idx="0"/>
            </p:cNvCxnSpPr>
            <p:nvPr/>
          </p:nvCxnSpPr>
          <p:spPr>
            <a:xfrm flipH="1">
              <a:off x="2427372" y="5689141"/>
              <a:ext cx="1244882" cy="102183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1023" idx="1"/>
              <a:endCxn id="1018" idx="5"/>
            </p:cNvCxnSpPr>
            <p:nvPr/>
          </p:nvCxnSpPr>
          <p:spPr>
            <a:xfrm flipH="1" flipV="1">
              <a:off x="2645205" y="7196418"/>
              <a:ext cx="1117279" cy="11519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9427039" y="5960270"/>
            <a:ext cx="4347363" cy="3857353"/>
            <a:chOff x="8794038" y="5369719"/>
            <a:chExt cx="4347363" cy="3857353"/>
          </a:xfrm>
        </p:grpSpPr>
        <p:sp>
          <p:nvSpPr>
            <p:cNvPr id="573" name="Oval 572"/>
            <p:cNvSpPr>
              <a:spLocks/>
            </p:cNvSpPr>
            <p:nvPr/>
          </p:nvSpPr>
          <p:spPr>
            <a:xfrm>
              <a:off x="10653026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74" name="Oval 573"/>
            <p:cNvSpPr>
              <a:spLocks/>
            </p:cNvSpPr>
            <p:nvPr/>
          </p:nvSpPr>
          <p:spPr>
            <a:xfrm>
              <a:off x="9006000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5" name="Oval 574"/>
            <p:cNvSpPr>
              <a:spLocks/>
            </p:cNvSpPr>
            <p:nvPr/>
          </p:nvSpPr>
          <p:spPr>
            <a:xfrm>
              <a:off x="10653026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6" name="Oval 575"/>
            <p:cNvSpPr>
              <a:spLocks/>
            </p:cNvSpPr>
            <p:nvPr/>
          </p:nvSpPr>
          <p:spPr>
            <a:xfrm>
              <a:off x="12312547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7" name="Oval 576"/>
            <p:cNvSpPr>
              <a:spLocks/>
            </p:cNvSpPr>
            <p:nvPr/>
          </p:nvSpPr>
          <p:spPr>
            <a:xfrm>
              <a:off x="9006000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8" name="Oval 577"/>
            <p:cNvSpPr>
              <a:spLocks/>
            </p:cNvSpPr>
            <p:nvPr/>
          </p:nvSpPr>
          <p:spPr>
            <a:xfrm>
              <a:off x="10653026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79" name="Straight Arrow Connector 578"/>
            <p:cNvCxnSpPr/>
            <p:nvPr/>
          </p:nvCxnSpPr>
          <p:spPr>
            <a:xfrm>
              <a:off x="11203697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Arrow Connector 579"/>
            <p:cNvCxnSpPr/>
            <p:nvPr/>
          </p:nvCxnSpPr>
          <p:spPr>
            <a:xfrm flipH="1">
              <a:off x="9603740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stCxn id="576" idx="2"/>
              <a:endCxn id="575" idx="6"/>
            </p:cNvCxnSpPr>
            <p:nvPr/>
          </p:nvCxnSpPr>
          <p:spPr>
            <a:xfrm flipH="1">
              <a:off x="11306479" y="7056645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Arrow Connector 581"/>
            <p:cNvCxnSpPr/>
            <p:nvPr/>
          </p:nvCxnSpPr>
          <p:spPr>
            <a:xfrm flipH="1">
              <a:off x="9659453" y="7056644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/>
            <p:nvPr/>
          </p:nvCxnSpPr>
          <p:spPr>
            <a:xfrm flipH="1">
              <a:off x="9659453" y="8704861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/>
            <p:nvPr/>
          </p:nvCxnSpPr>
          <p:spPr>
            <a:xfrm>
              <a:off x="9332727" y="7358238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/>
            <p:nvPr/>
          </p:nvCxnSpPr>
          <p:spPr>
            <a:xfrm flipH="1">
              <a:off x="9441007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/>
            <p:nvPr/>
          </p:nvCxnSpPr>
          <p:spPr>
            <a:xfrm>
              <a:off x="11303225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Arrow Connector 587"/>
            <p:cNvCxnSpPr>
              <a:stCxn id="578" idx="7"/>
              <a:endCxn id="576" idx="3"/>
            </p:cNvCxnSpPr>
            <p:nvPr/>
          </p:nvCxnSpPr>
          <p:spPr>
            <a:xfrm flipV="1">
              <a:off x="11210783" y="7269903"/>
              <a:ext cx="1197460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2" name="Rounded Rectangle 571"/>
            <p:cNvSpPr/>
            <p:nvPr/>
          </p:nvSpPr>
          <p:spPr>
            <a:xfrm>
              <a:off x="8794038" y="6507595"/>
              <a:ext cx="4347363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2" name="Straight Arrow Connector 421"/>
            <p:cNvCxnSpPr>
              <a:stCxn id="574" idx="5"/>
              <a:endCxn id="578" idx="1"/>
            </p:cNvCxnSpPr>
            <p:nvPr/>
          </p:nvCxnSpPr>
          <p:spPr>
            <a:xfrm>
              <a:off x="9563757" y="7269903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3" name="Straight Arrow Connector 422"/>
          <p:cNvCxnSpPr>
            <a:stCxn id="937" idx="5"/>
            <a:endCxn id="941" idx="1"/>
          </p:cNvCxnSpPr>
          <p:nvPr/>
        </p:nvCxnSpPr>
        <p:spPr>
          <a:xfrm>
            <a:off x="36499425" y="7822026"/>
            <a:ext cx="1117279" cy="115191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TextBox 423"/>
          <p:cNvSpPr txBox="1"/>
          <p:nvPr/>
        </p:nvSpPr>
        <p:spPr>
          <a:xfrm>
            <a:off x="36605612" y="7532472"/>
            <a:ext cx="472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-y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37338074" y="8378072"/>
            <a:ext cx="5517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+y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440682" y="5960270"/>
            <a:ext cx="3960000" cy="3636735"/>
            <a:chOff x="29807681" y="5369719"/>
            <a:chExt cx="3960000" cy="3636735"/>
          </a:xfrm>
        </p:grpSpPr>
        <p:sp>
          <p:nvSpPr>
            <p:cNvPr id="957" name="Oval 956"/>
            <p:cNvSpPr>
              <a:spLocks/>
            </p:cNvSpPr>
            <p:nvPr/>
          </p:nvSpPr>
          <p:spPr>
            <a:xfrm>
              <a:off x="31454707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58" name="Oval 957"/>
            <p:cNvSpPr>
              <a:spLocks/>
            </p:cNvSpPr>
            <p:nvPr/>
          </p:nvSpPr>
          <p:spPr>
            <a:xfrm>
              <a:off x="29807681" y="6755051"/>
              <a:ext cx="653453" cy="603187"/>
            </a:xfrm>
            <a:prstGeom prst="ellipse">
              <a:avLst/>
            </a:prstGeom>
            <a:solidFill>
              <a:srgbClr val="A0A0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59" name="Oval 958"/>
            <p:cNvSpPr>
              <a:spLocks/>
            </p:cNvSpPr>
            <p:nvPr/>
          </p:nvSpPr>
          <p:spPr>
            <a:xfrm>
              <a:off x="31454707" y="6755051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0" name="Oval 959"/>
            <p:cNvSpPr>
              <a:spLocks/>
            </p:cNvSpPr>
            <p:nvPr/>
          </p:nvSpPr>
          <p:spPr>
            <a:xfrm>
              <a:off x="33114228" y="6755051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1" name="Oval 960"/>
            <p:cNvSpPr>
              <a:spLocks/>
            </p:cNvSpPr>
            <p:nvPr/>
          </p:nvSpPr>
          <p:spPr>
            <a:xfrm>
              <a:off x="29807681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2" name="Oval 961"/>
            <p:cNvSpPr>
              <a:spLocks/>
            </p:cNvSpPr>
            <p:nvPr/>
          </p:nvSpPr>
          <p:spPr>
            <a:xfrm>
              <a:off x="31454707" y="8403267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63" name="Straight Arrow Connector 962"/>
            <p:cNvCxnSpPr/>
            <p:nvPr/>
          </p:nvCxnSpPr>
          <p:spPr>
            <a:xfrm>
              <a:off x="32005378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Straight Arrow Connector 963"/>
            <p:cNvCxnSpPr/>
            <p:nvPr/>
          </p:nvCxnSpPr>
          <p:spPr>
            <a:xfrm flipH="1">
              <a:off x="30405421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Arrow Connector 964"/>
            <p:cNvCxnSpPr/>
            <p:nvPr/>
          </p:nvCxnSpPr>
          <p:spPr>
            <a:xfrm flipH="1">
              <a:off x="32110472" y="6961193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Straight Arrow Connector 965"/>
            <p:cNvCxnSpPr/>
            <p:nvPr/>
          </p:nvCxnSpPr>
          <p:spPr>
            <a:xfrm flipH="1">
              <a:off x="30461134" y="7056644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Straight Arrow Connector 966"/>
            <p:cNvCxnSpPr/>
            <p:nvPr/>
          </p:nvCxnSpPr>
          <p:spPr>
            <a:xfrm flipH="1">
              <a:off x="30461134" y="8685623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Straight Arrow Connector 967"/>
            <p:cNvCxnSpPr/>
            <p:nvPr/>
          </p:nvCxnSpPr>
          <p:spPr>
            <a:xfrm>
              <a:off x="30134408" y="7358238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Arrow Connector 969"/>
            <p:cNvCxnSpPr/>
            <p:nvPr/>
          </p:nvCxnSpPr>
          <p:spPr>
            <a:xfrm flipH="1">
              <a:off x="30242688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Straight Arrow Connector 970"/>
            <p:cNvCxnSpPr/>
            <p:nvPr/>
          </p:nvCxnSpPr>
          <p:spPr>
            <a:xfrm>
              <a:off x="32104906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Straight Arrow Connector 971"/>
            <p:cNvCxnSpPr/>
            <p:nvPr/>
          </p:nvCxnSpPr>
          <p:spPr>
            <a:xfrm flipH="1">
              <a:off x="32099018" y="7138960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Straight Arrow Connector 972"/>
            <p:cNvCxnSpPr/>
            <p:nvPr/>
          </p:nvCxnSpPr>
          <p:spPr>
            <a:xfrm flipH="1">
              <a:off x="30439496" y="8839934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Straight Arrow Connector 974"/>
            <p:cNvCxnSpPr/>
            <p:nvPr/>
          </p:nvCxnSpPr>
          <p:spPr>
            <a:xfrm flipV="1">
              <a:off x="32027800" y="7278777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Straight Arrow Connector 975"/>
            <p:cNvCxnSpPr/>
            <p:nvPr/>
          </p:nvCxnSpPr>
          <p:spPr>
            <a:xfrm flipV="1">
              <a:off x="32125467" y="7367112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/>
            <p:nvPr/>
          </p:nvCxnSpPr>
          <p:spPr>
            <a:xfrm>
              <a:off x="30262286" y="7358743"/>
              <a:ext cx="1242467" cy="11770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0440682" y="10629335"/>
            <a:ext cx="3960000" cy="3636735"/>
            <a:chOff x="29807681" y="10038784"/>
            <a:chExt cx="3960000" cy="3636735"/>
          </a:xfrm>
        </p:grpSpPr>
        <p:sp>
          <p:nvSpPr>
            <p:cNvPr id="977" name="Oval 976"/>
            <p:cNvSpPr>
              <a:spLocks/>
            </p:cNvSpPr>
            <p:nvPr/>
          </p:nvSpPr>
          <p:spPr>
            <a:xfrm>
              <a:off x="31454707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78" name="Oval 977"/>
            <p:cNvSpPr>
              <a:spLocks/>
            </p:cNvSpPr>
            <p:nvPr/>
          </p:nvSpPr>
          <p:spPr>
            <a:xfrm>
              <a:off x="29807681" y="11424116"/>
              <a:ext cx="653453" cy="603187"/>
            </a:xfrm>
            <a:prstGeom prst="ellipse">
              <a:avLst/>
            </a:prstGeom>
            <a:solidFill>
              <a:srgbClr val="A0A0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9" name="Oval 978"/>
            <p:cNvSpPr>
              <a:spLocks/>
            </p:cNvSpPr>
            <p:nvPr/>
          </p:nvSpPr>
          <p:spPr>
            <a:xfrm>
              <a:off x="31454707" y="114241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0" name="Oval 979"/>
            <p:cNvSpPr>
              <a:spLocks/>
            </p:cNvSpPr>
            <p:nvPr/>
          </p:nvSpPr>
          <p:spPr>
            <a:xfrm>
              <a:off x="33114228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1" name="Oval 980"/>
            <p:cNvSpPr>
              <a:spLocks/>
            </p:cNvSpPr>
            <p:nvPr/>
          </p:nvSpPr>
          <p:spPr>
            <a:xfrm>
              <a:off x="29807681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2" name="Oval 981"/>
            <p:cNvSpPr>
              <a:spLocks/>
            </p:cNvSpPr>
            <p:nvPr/>
          </p:nvSpPr>
          <p:spPr>
            <a:xfrm>
              <a:off x="31454707" y="13072332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83" name="Straight Arrow Connector 982"/>
            <p:cNvCxnSpPr/>
            <p:nvPr/>
          </p:nvCxnSpPr>
          <p:spPr>
            <a:xfrm>
              <a:off x="32012464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Arrow Connector 983"/>
            <p:cNvCxnSpPr/>
            <p:nvPr/>
          </p:nvCxnSpPr>
          <p:spPr>
            <a:xfrm flipH="1">
              <a:off x="30365438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Straight Arrow Connector 984"/>
            <p:cNvCxnSpPr/>
            <p:nvPr/>
          </p:nvCxnSpPr>
          <p:spPr>
            <a:xfrm flipH="1">
              <a:off x="32108160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Straight Arrow Connector 985"/>
            <p:cNvCxnSpPr/>
            <p:nvPr/>
          </p:nvCxnSpPr>
          <p:spPr>
            <a:xfrm flipH="1">
              <a:off x="30453572" y="116302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Straight Arrow Connector 986"/>
            <p:cNvCxnSpPr/>
            <p:nvPr/>
          </p:nvCxnSpPr>
          <p:spPr>
            <a:xfrm flipH="1">
              <a:off x="30461134" y="13373926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Straight Arrow Connector 987"/>
            <p:cNvCxnSpPr/>
            <p:nvPr/>
          </p:nvCxnSpPr>
          <p:spPr>
            <a:xfrm>
              <a:off x="30034645" y="120298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Straight Arrow Connector 989"/>
            <p:cNvCxnSpPr/>
            <p:nvPr/>
          </p:nvCxnSpPr>
          <p:spPr>
            <a:xfrm flipV="1">
              <a:off x="32012464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Straight Arrow Connector 990"/>
            <p:cNvCxnSpPr/>
            <p:nvPr/>
          </p:nvCxnSpPr>
          <p:spPr>
            <a:xfrm flipH="1">
              <a:off x="30460772" y="117927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Straight Arrow Connector 991"/>
            <p:cNvCxnSpPr/>
            <p:nvPr/>
          </p:nvCxnSpPr>
          <p:spPr>
            <a:xfrm>
              <a:off x="30211123" y="120298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3" name="Straight Arrow Connector 992"/>
            <p:cNvCxnSpPr/>
            <p:nvPr/>
          </p:nvCxnSpPr>
          <p:spPr>
            <a:xfrm flipH="1">
              <a:off x="32102659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Straight Arrow Connector 993"/>
            <p:cNvCxnSpPr/>
            <p:nvPr/>
          </p:nvCxnSpPr>
          <p:spPr>
            <a:xfrm flipV="1">
              <a:off x="32110131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>
              <a:stCxn id="978" idx="5"/>
              <a:endCxn id="982" idx="1"/>
            </p:cNvCxnSpPr>
            <p:nvPr/>
          </p:nvCxnSpPr>
          <p:spPr>
            <a:xfrm>
              <a:off x="30365438" y="11938968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0440682" y="15353735"/>
            <a:ext cx="3960000" cy="3636735"/>
            <a:chOff x="29807681" y="14763184"/>
            <a:chExt cx="3960000" cy="3636735"/>
          </a:xfrm>
        </p:grpSpPr>
        <p:sp>
          <p:nvSpPr>
            <p:cNvPr id="995" name="Oval 994"/>
            <p:cNvSpPr>
              <a:spLocks/>
            </p:cNvSpPr>
            <p:nvPr/>
          </p:nvSpPr>
          <p:spPr>
            <a:xfrm>
              <a:off x="31454707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96" name="Oval 995"/>
            <p:cNvSpPr>
              <a:spLocks/>
            </p:cNvSpPr>
            <p:nvPr/>
          </p:nvSpPr>
          <p:spPr>
            <a:xfrm>
              <a:off x="29807681" y="16148516"/>
              <a:ext cx="653453" cy="603187"/>
            </a:xfrm>
            <a:prstGeom prst="ellipse">
              <a:avLst/>
            </a:prstGeom>
            <a:solidFill>
              <a:srgbClr val="A0A0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7" name="Oval 996"/>
            <p:cNvSpPr>
              <a:spLocks/>
            </p:cNvSpPr>
            <p:nvPr/>
          </p:nvSpPr>
          <p:spPr>
            <a:xfrm>
              <a:off x="31454707" y="161485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8" name="Oval 997"/>
            <p:cNvSpPr>
              <a:spLocks/>
            </p:cNvSpPr>
            <p:nvPr/>
          </p:nvSpPr>
          <p:spPr>
            <a:xfrm>
              <a:off x="33114228" y="161485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9" name="Oval 998"/>
            <p:cNvSpPr>
              <a:spLocks/>
            </p:cNvSpPr>
            <p:nvPr/>
          </p:nvSpPr>
          <p:spPr>
            <a:xfrm>
              <a:off x="29807681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00" name="Oval 999"/>
            <p:cNvSpPr>
              <a:spLocks/>
            </p:cNvSpPr>
            <p:nvPr/>
          </p:nvSpPr>
          <p:spPr>
            <a:xfrm>
              <a:off x="31454707" y="17796732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01" name="Straight Arrow Connector 1000"/>
            <p:cNvCxnSpPr/>
            <p:nvPr/>
          </p:nvCxnSpPr>
          <p:spPr>
            <a:xfrm>
              <a:off x="32005378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Straight Arrow Connector 1001"/>
            <p:cNvCxnSpPr/>
            <p:nvPr/>
          </p:nvCxnSpPr>
          <p:spPr>
            <a:xfrm flipH="1">
              <a:off x="30405421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/>
            <p:cNvCxnSpPr>
              <a:stCxn id="998" idx="2"/>
              <a:endCxn id="997" idx="6"/>
            </p:cNvCxnSpPr>
            <p:nvPr/>
          </p:nvCxnSpPr>
          <p:spPr>
            <a:xfrm flipH="1">
              <a:off x="32108160" y="16450110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Arrow Connector 1003"/>
            <p:cNvCxnSpPr/>
            <p:nvPr/>
          </p:nvCxnSpPr>
          <p:spPr>
            <a:xfrm flipH="1">
              <a:off x="30453572" y="163546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Straight Arrow Connector 1004"/>
            <p:cNvCxnSpPr/>
            <p:nvPr/>
          </p:nvCxnSpPr>
          <p:spPr>
            <a:xfrm flipH="1">
              <a:off x="30461134" y="18079088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Arrow Connector 1005"/>
            <p:cNvCxnSpPr/>
            <p:nvPr/>
          </p:nvCxnSpPr>
          <p:spPr>
            <a:xfrm>
              <a:off x="30034645" y="167542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Arrow Connector 1007"/>
            <p:cNvCxnSpPr/>
            <p:nvPr/>
          </p:nvCxnSpPr>
          <p:spPr>
            <a:xfrm flipV="1">
              <a:off x="32093958" y="16737784"/>
              <a:ext cx="1229614" cy="12423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Arrow Connector 1008"/>
            <p:cNvCxnSpPr/>
            <p:nvPr/>
          </p:nvCxnSpPr>
          <p:spPr>
            <a:xfrm flipH="1">
              <a:off x="30242688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/>
            <p:cNvCxnSpPr/>
            <p:nvPr/>
          </p:nvCxnSpPr>
          <p:spPr>
            <a:xfrm>
              <a:off x="32104906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Arrow Connector 1010"/>
            <p:cNvCxnSpPr/>
            <p:nvPr/>
          </p:nvCxnSpPr>
          <p:spPr>
            <a:xfrm flipH="1">
              <a:off x="30463737" y="165171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Straight Arrow Connector 1011"/>
            <p:cNvCxnSpPr/>
            <p:nvPr/>
          </p:nvCxnSpPr>
          <p:spPr>
            <a:xfrm flipH="1">
              <a:off x="30439496" y="1823339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Straight Arrow Connector 1012"/>
            <p:cNvCxnSpPr/>
            <p:nvPr/>
          </p:nvCxnSpPr>
          <p:spPr>
            <a:xfrm>
              <a:off x="30211123" y="167542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/>
            <p:cNvCxnSpPr/>
            <p:nvPr/>
          </p:nvCxnSpPr>
          <p:spPr>
            <a:xfrm>
              <a:off x="30283726" y="16748366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/>
            <p:nvPr/>
          </p:nvCxnSpPr>
          <p:spPr>
            <a:xfrm>
              <a:off x="30430423" y="16626213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4959420" y="15353735"/>
            <a:ext cx="4260581" cy="3765412"/>
            <a:chOff x="24326419" y="14763184"/>
            <a:chExt cx="4260581" cy="3765412"/>
          </a:xfrm>
        </p:grpSpPr>
        <p:sp>
          <p:nvSpPr>
            <p:cNvPr id="303" name="Oval 302"/>
            <p:cNvSpPr>
              <a:spLocks/>
            </p:cNvSpPr>
            <p:nvPr/>
          </p:nvSpPr>
          <p:spPr>
            <a:xfrm>
              <a:off x="26274026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04" name="Oval 303"/>
            <p:cNvSpPr>
              <a:spLocks/>
            </p:cNvSpPr>
            <p:nvPr/>
          </p:nvSpPr>
          <p:spPr>
            <a:xfrm>
              <a:off x="24627000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5" name="Oval 304"/>
            <p:cNvSpPr>
              <a:spLocks/>
            </p:cNvSpPr>
            <p:nvPr/>
          </p:nvSpPr>
          <p:spPr>
            <a:xfrm>
              <a:off x="26274026" y="161485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6" name="Oval 305"/>
            <p:cNvSpPr>
              <a:spLocks/>
            </p:cNvSpPr>
            <p:nvPr/>
          </p:nvSpPr>
          <p:spPr>
            <a:xfrm>
              <a:off x="27933547" y="161485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7" name="Oval 306"/>
            <p:cNvSpPr>
              <a:spLocks/>
            </p:cNvSpPr>
            <p:nvPr/>
          </p:nvSpPr>
          <p:spPr>
            <a:xfrm>
              <a:off x="24627000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8" name="Oval 307"/>
            <p:cNvSpPr>
              <a:spLocks/>
            </p:cNvSpPr>
            <p:nvPr/>
          </p:nvSpPr>
          <p:spPr>
            <a:xfrm>
              <a:off x="26274026" y="17796732"/>
              <a:ext cx="653453" cy="603187"/>
            </a:xfrm>
            <a:prstGeom prst="ellipse">
              <a:avLst/>
            </a:prstGeom>
            <a:solidFill>
              <a:srgbClr val="F0F0A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09" name="Straight Arrow Connector 308"/>
            <p:cNvCxnSpPr/>
            <p:nvPr/>
          </p:nvCxnSpPr>
          <p:spPr>
            <a:xfrm>
              <a:off x="26824697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H="1">
              <a:off x="25224740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H="1">
              <a:off x="26927479" y="16450109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H="1">
              <a:off x="25272891" y="163546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H="1">
              <a:off x="25280453" y="18079088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>
              <a:stCxn id="304" idx="4"/>
              <a:endCxn id="307" idx="0"/>
            </p:cNvCxnSpPr>
            <p:nvPr/>
          </p:nvCxnSpPr>
          <p:spPr>
            <a:xfrm>
              <a:off x="24953727" y="167517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6913277" y="16737784"/>
              <a:ext cx="1229614" cy="12423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H="1">
              <a:off x="25062007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>
              <a:off x="26924225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H="1">
              <a:off x="25283056" y="165171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H="1">
              <a:off x="25258815" y="1823339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Rounded Rectangle 360"/>
            <p:cNvSpPr/>
            <p:nvPr/>
          </p:nvSpPr>
          <p:spPr>
            <a:xfrm>
              <a:off x="24326419" y="15809119"/>
              <a:ext cx="1267053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4" name="Straight Arrow Connector 433"/>
            <p:cNvCxnSpPr/>
            <p:nvPr/>
          </p:nvCxnSpPr>
          <p:spPr>
            <a:xfrm>
              <a:off x="25115593" y="16737205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Arrow Connector 434"/>
            <p:cNvCxnSpPr/>
            <p:nvPr/>
          </p:nvCxnSpPr>
          <p:spPr>
            <a:xfrm>
              <a:off x="25239465" y="16610345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9778292" y="5960270"/>
            <a:ext cx="4200390" cy="3836356"/>
            <a:chOff x="19145291" y="5369719"/>
            <a:chExt cx="4200390" cy="3836356"/>
          </a:xfrm>
        </p:grpSpPr>
        <p:sp>
          <p:nvSpPr>
            <p:cNvPr id="404" name="Oval 403"/>
            <p:cNvSpPr>
              <a:spLocks/>
            </p:cNvSpPr>
            <p:nvPr/>
          </p:nvSpPr>
          <p:spPr>
            <a:xfrm>
              <a:off x="21032707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05" name="Oval 404"/>
            <p:cNvSpPr>
              <a:spLocks/>
            </p:cNvSpPr>
            <p:nvPr/>
          </p:nvSpPr>
          <p:spPr>
            <a:xfrm>
              <a:off x="19385681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6" name="Oval 405"/>
            <p:cNvSpPr>
              <a:spLocks/>
            </p:cNvSpPr>
            <p:nvPr/>
          </p:nvSpPr>
          <p:spPr>
            <a:xfrm>
              <a:off x="21032707" y="6755051"/>
              <a:ext cx="653453" cy="603187"/>
            </a:xfrm>
            <a:prstGeom prst="ellipse">
              <a:avLst/>
            </a:prstGeom>
            <a:solidFill>
              <a:srgbClr val="C896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7" name="Oval 406"/>
            <p:cNvSpPr>
              <a:spLocks/>
            </p:cNvSpPr>
            <p:nvPr/>
          </p:nvSpPr>
          <p:spPr>
            <a:xfrm>
              <a:off x="22692228" y="6755051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8" name="Oval 407"/>
            <p:cNvSpPr>
              <a:spLocks/>
            </p:cNvSpPr>
            <p:nvPr/>
          </p:nvSpPr>
          <p:spPr>
            <a:xfrm>
              <a:off x="19385681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9" name="Oval 408"/>
            <p:cNvSpPr>
              <a:spLocks/>
            </p:cNvSpPr>
            <p:nvPr/>
          </p:nvSpPr>
          <p:spPr>
            <a:xfrm>
              <a:off x="21032707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10" name="Straight Arrow Connector 409"/>
            <p:cNvCxnSpPr/>
            <p:nvPr/>
          </p:nvCxnSpPr>
          <p:spPr>
            <a:xfrm>
              <a:off x="21583378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/>
            <p:nvPr/>
          </p:nvCxnSpPr>
          <p:spPr>
            <a:xfrm flipH="1">
              <a:off x="19983421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/>
            <p:nvPr/>
          </p:nvCxnSpPr>
          <p:spPr>
            <a:xfrm flipH="1">
              <a:off x="21688472" y="6961193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/>
            <p:nvPr/>
          </p:nvCxnSpPr>
          <p:spPr>
            <a:xfrm flipH="1">
              <a:off x="20039134" y="7056644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5" idx="4"/>
              <a:endCxn id="408" idx="0"/>
            </p:cNvCxnSpPr>
            <p:nvPr/>
          </p:nvCxnSpPr>
          <p:spPr>
            <a:xfrm>
              <a:off x="19712408" y="7358238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/>
            <p:nvPr/>
          </p:nvCxnSpPr>
          <p:spPr>
            <a:xfrm flipH="1">
              <a:off x="19820688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/>
            <p:cNvCxnSpPr/>
            <p:nvPr/>
          </p:nvCxnSpPr>
          <p:spPr>
            <a:xfrm>
              <a:off x="21682906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/>
            <p:cNvCxnSpPr/>
            <p:nvPr/>
          </p:nvCxnSpPr>
          <p:spPr>
            <a:xfrm flipH="1">
              <a:off x="21677018" y="7138960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9" idx="2"/>
              <a:endCxn id="408" idx="6"/>
            </p:cNvCxnSpPr>
            <p:nvPr/>
          </p:nvCxnSpPr>
          <p:spPr>
            <a:xfrm flipH="1">
              <a:off x="20039134" y="8704861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/>
            <p:nvPr/>
          </p:nvCxnSpPr>
          <p:spPr>
            <a:xfrm flipV="1">
              <a:off x="21605800" y="7278777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/>
            <p:nvPr/>
          </p:nvCxnSpPr>
          <p:spPr>
            <a:xfrm flipV="1">
              <a:off x="21703467" y="7367112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19145291" y="6076283"/>
              <a:ext cx="3111115" cy="3129792"/>
              <a:chOff x="19145291" y="6076283"/>
              <a:chExt cx="3111115" cy="3129792"/>
            </a:xfrm>
          </p:grpSpPr>
          <p:sp>
            <p:nvSpPr>
              <p:cNvPr id="458" name="Arc 457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>
                <a:stCxn id="458" idx="2"/>
                <a:endCxn id="33" idx="0"/>
              </p:cNvCxnSpPr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Arc 463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6" name="Straight Arrow Connector 435"/>
            <p:cNvCxnSpPr>
              <a:stCxn id="405" idx="5"/>
              <a:endCxn id="409" idx="1"/>
            </p:cNvCxnSpPr>
            <p:nvPr/>
          </p:nvCxnSpPr>
          <p:spPr>
            <a:xfrm>
              <a:off x="19943438" y="7269903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9778292" y="10629335"/>
            <a:ext cx="4200390" cy="3855008"/>
            <a:chOff x="19145291" y="10038784"/>
            <a:chExt cx="4200390" cy="3855008"/>
          </a:xfrm>
        </p:grpSpPr>
        <p:sp>
          <p:nvSpPr>
            <p:cNvPr id="386" name="Oval 385"/>
            <p:cNvSpPr>
              <a:spLocks/>
            </p:cNvSpPr>
            <p:nvPr/>
          </p:nvSpPr>
          <p:spPr>
            <a:xfrm>
              <a:off x="21032707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87" name="Oval 386"/>
            <p:cNvSpPr>
              <a:spLocks/>
            </p:cNvSpPr>
            <p:nvPr/>
          </p:nvSpPr>
          <p:spPr>
            <a:xfrm>
              <a:off x="19385681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8" name="Oval 387"/>
            <p:cNvSpPr>
              <a:spLocks/>
            </p:cNvSpPr>
            <p:nvPr/>
          </p:nvSpPr>
          <p:spPr>
            <a:xfrm>
              <a:off x="21032707" y="114241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9" name="Oval 388"/>
            <p:cNvSpPr>
              <a:spLocks/>
            </p:cNvSpPr>
            <p:nvPr/>
          </p:nvSpPr>
          <p:spPr>
            <a:xfrm>
              <a:off x="22692228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0" name="Oval 389"/>
            <p:cNvSpPr>
              <a:spLocks/>
            </p:cNvSpPr>
            <p:nvPr/>
          </p:nvSpPr>
          <p:spPr>
            <a:xfrm>
              <a:off x="19385681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1" name="Oval 390"/>
            <p:cNvSpPr>
              <a:spLocks/>
            </p:cNvSpPr>
            <p:nvPr/>
          </p:nvSpPr>
          <p:spPr>
            <a:xfrm>
              <a:off x="21032707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92" name="Straight Arrow Connector 391"/>
            <p:cNvCxnSpPr/>
            <p:nvPr/>
          </p:nvCxnSpPr>
          <p:spPr>
            <a:xfrm>
              <a:off x="21590464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/>
            <p:nvPr/>
          </p:nvCxnSpPr>
          <p:spPr>
            <a:xfrm flipH="1">
              <a:off x="19943438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/>
            <p:nvPr/>
          </p:nvCxnSpPr>
          <p:spPr>
            <a:xfrm flipH="1">
              <a:off x="21686160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/>
            <p:nvPr/>
          </p:nvCxnSpPr>
          <p:spPr>
            <a:xfrm flipH="1">
              <a:off x="20031572" y="116302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91" idx="2"/>
              <a:endCxn id="390" idx="6"/>
            </p:cNvCxnSpPr>
            <p:nvPr/>
          </p:nvCxnSpPr>
          <p:spPr>
            <a:xfrm flipH="1">
              <a:off x="20039134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4"/>
              <a:endCxn id="390" idx="0"/>
            </p:cNvCxnSpPr>
            <p:nvPr/>
          </p:nvCxnSpPr>
          <p:spPr>
            <a:xfrm>
              <a:off x="19712408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/>
            <p:nvPr/>
          </p:nvCxnSpPr>
          <p:spPr>
            <a:xfrm flipV="1">
              <a:off x="21590464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/>
            <p:nvPr/>
          </p:nvCxnSpPr>
          <p:spPr>
            <a:xfrm flipH="1">
              <a:off x="20038772" y="117927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/>
            <p:nvPr/>
          </p:nvCxnSpPr>
          <p:spPr>
            <a:xfrm flipH="1">
              <a:off x="21680659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/>
            <p:nvPr/>
          </p:nvCxnSpPr>
          <p:spPr>
            <a:xfrm flipV="1">
              <a:off x="21688131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2" name="Group 481"/>
            <p:cNvGrpSpPr/>
            <p:nvPr/>
          </p:nvGrpSpPr>
          <p:grpSpPr>
            <a:xfrm>
              <a:off x="19145291" y="10764000"/>
              <a:ext cx="3111115" cy="3129792"/>
              <a:chOff x="19145291" y="6076283"/>
              <a:chExt cx="3111115" cy="3129792"/>
            </a:xfrm>
          </p:grpSpPr>
          <p:sp>
            <p:nvSpPr>
              <p:cNvPr id="483" name="Arc 482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4" name="Straight Connector 483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Arc 486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Arc 487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8" name="Straight Arrow Connector 437"/>
            <p:cNvCxnSpPr>
              <a:stCxn id="387" idx="5"/>
              <a:endCxn id="391" idx="1"/>
            </p:cNvCxnSpPr>
            <p:nvPr/>
          </p:nvCxnSpPr>
          <p:spPr>
            <a:xfrm>
              <a:off x="19943438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9778292" y="15353735"/>
            <a:ext cx="4200390" cy="3850156"/>
            <a:chOff x="19145291" y="14763184"/>
            <a:chExt cx="4200390" cy="3850156"/>
          </a:xfrm>
        </p:grpSpPr>
        <p:sp>
          <p:nvSpPr>
            <p:cNvPr id="367" name="Oval 366"/>
            <p:cNvSpPr>
              <a:spLocks/>
            </p:cNvSpPr>
            <p:nvPr/>
          </p:nvSpPr>
          <p:spPr>
            <a:xfrm>
              <a:off x="21032707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68" name="Oval 367"/>
            <p:cNvSpPr>
              <a:spLocks/>
            </p:cNvSpPr>
            <p:nvPr/>
          </p:nvSpPr>
          <p:spPr>
            <a:xfrm>
              <a:off x="19385681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Oval 368"/>
            <p:cNvSpPr>
              <a:spLocks/>
            </p:cNvSpPr>
            <p:nvPr/>
          </p:nvSpPr>
          <p:spPr>
            <a:xfrm>
              <a:off x="21032707" y="161485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0" name="Oval 369"/>
            <p:cNvSpPr>
              <a:spLocks/>
            </p:cNvSpPr>
            <p:nvPr/>
          </p:nvSpPr>
          <p:spPr>
            <a:xfrm>
              <a:off x="22692228" y="161485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Oval 370"/>
            <p:cNvSpPr>
              <a:spLocks/>
            </p:cNvSpPr>
            <p:nvPr/>
          </p:nvSpPr>
          <p:spPr>
            <a:xfrm>
              <a:off x="19385681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2" name="Oval 371"/>
            <p:cNvSpPr>
              <a:spLocks/>
            </p:cNvSpPr>
            <p:nvPr/>
          </p:nvSpPr>
          <p:spPr>
            <a:xfrm>
              <a:off x="21032707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73" name="Straight Arrow Connector 372"/>
            <p:cNvCxnSpPr/>
            <p:nvPr/>
          </p:nvCxnSpPr>
          <p:spPr>
            <a:xfrm>
              <a:off x="21583378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/>
            <p:nvPr/>
          </p:nvCxnSpPr>
          <p:spPr>
            <a:xfrm flipH="1">
              <a:off x="19983421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/>
            <p:nvPr/>
          </p:nvCxnSpPr>
          <p:spPr>
            <a:xfrm flipH="1">
              <a:off x="21686160" y="16450109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/>
            <p:nvPr/>
          </p:nvCxnSpPr>
          <p:spPr>
            <a:xfrm flipH="1">
              <a:off x="20031572" y="163546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368" idx="4"/>
              <a:endCxn id="371" idx="0"/>
            </p:cNvCxnSpPr>
            <p:nvPr/>
          </p:nvCxnSpPr>
          <p:spPr>
            <a:xfrm>
              <a:off x="19712408" y="167517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/>
            <p:nvPr/>
          </p:nvCxnSpPr>
          <p:spPr>
            <a:xfrm flipV="1">
              <a:off x="21671958" y="16737784"/>
              <a:ext cx="1229614" cy="12423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/>
            <p:nvPr/>
          </p:nvCxnSpPr>
          <p:spPr>
            <a:xfrm flipH="1">
              <a:off x="19820688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/>
            <p:nvPr/>
          </p:nvCxnSpPr>
          <p:spPr>
            <a:xfrm>
              <a:off x="21682906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/>
            <p:nvPr/>
          </p:nvCxnSpPr>
          <p:spPr>
            <a:xfrm flipH="1">
              <a:off x="20041737" y="165171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stCxn id="372" idx="2"/>
              <a:endCxn id="371" idx="6"/>
            </p:cNvCxnSpPr>
            <p:nvPr/>
          </p:nvCxnSpPr>
          <p:spPr>
            <a:xfrm flipH="1">
              <a:off x="20039134" y="180983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9" name="Group 488"/>
            <p:cNvGrpSpPr/>
            <p:nvPr/>
          </p:nvGrpSpPr>
          <p:grpSpPr>
            <a:xfrm>
              <a:off x="19145291" y="15483548"/>
              <a:ext cx="3111115" cy="3129792"/>
              <a:chOff x="19145291" y="6076283"/>
              <a:chExt cx="3111115" cy="3129792"/>
            </a:xfrm>
          </p:grpSpPr>
          <p:sp>
            <p:nvSpPr>
              <p:cNvPr id="490" name="Arc 489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1" name="Straight Connector 490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4" name="Arc 493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Arc 494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1" name="Straight Arrow Connector 440"/>
            <p:cNvCxnSpPr>
              <a:stCxn id="368" idx="5"/>
              <a:endCxn id="372" idx="1"/>
            </p:cNvCxnSpPr>
            <p:nvPr/>
          </p:nvCxnSpPr>
          <p:spPr>
            <a:xfrm>
              <a:off x="19943438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4623005" y="5960270"/>
            <a:ext cx="4157596" cy="3857353"/>
            <a:chOff x="13990004" y="5369719"/>
            <a:chExt cx="4157596" cy="3857353"/>
          </a:xfrm>
        </p:grpSpPr>
        <p:grpSp>
          <p:nvGrpSpPr>
            <p:cNvPr id="533" name="Group 532"/>
            <p:cNvGrpSpPr>
              <a:grpSpLocks noChangeAspect="1"/>
            </p:cNvGrpSpPr>
            <p:nvPr/>
          </p:nvGrpSpPr>
          <p:grpSpPr>
            <a:xfrm>
              <a:off x="14187600" y="5369719"/>
              <a:ext cx="3960000" cy="3636735"/>
              <a:chOff x="28907547" y="22979433"/>
              <a:chExt cx="3733800" cy="3429000"/>
            </a:xfrm>
          </p:grpSpPr>
          <p:sp>
            <p:nvSpPr>
              <p:cNvPr id="534" name="Oval 533"/>
              <p:cNvSpPr>
                <a:spLocks/>
              </p:cNvSpPr>
              <p:nvPr/>
            </p:nvSpPr>
            <p:spPr>
              <a:xfrm>
                <a:off x="30460493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35" name="Oval 534"/>
              <p:cNvSpPr>
                <a:spLocks/>
              </p:cNvSpPr>
              <p:nvPr/>
            </p:nvSpPr>
            <p:spPr>
              <a:xfrm>
                <a:off x="28907547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6" name="Oval 535"/>
              <p:cNvSpPr>
                <a:spLocks/>
              </p:cNvSpPr>
              <p:nvPr/>
            </p:nvSpPr>
            <p:spPr>
              <a:xfrm>
                <a:off x="30460493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7" name="Oval 536"/>
              <p:cNvSpPr>
                <a:spLocks/>
              </p:cNvSpPr>
              <p:nvPr/>
            </p:nvSpPr>
            <p:spPr>
              <a:xfrm>
                <a:off x="32025220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508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8" name="Oval 537"/>
              <p:cNvSpPr>
                <a:spLocks/>
              </p:cNvSpPr>
              <p:nvPr/>
            </p:nvSpPr>
            <p:spPr>
              <a:xfrm>
                <a:off x="28907547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9" name="Oval 538"/>
              <p:cNvSpPr>
                <a:spLocks/>
              </p:cNvSpPr>
              <p:nvPr/>
            </p:nvSpPr>
            <p:spPr>
              <a:xfrm>
                <a:off x="30460493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40" name="Straight Arrow Connector 539"/>
              <p:cNvCxnSpPr/>
              <p:nvPr/>
            </p:nvCxnSpPr>
            <p:spPr>
              <a:xfrm>
                <a:off x="30979709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Arrow Connector 540"/>
              <p:cNvCxnSpPr/>
              <p:nvPr/>
            </p:nvCxnSpPr>
            <p:spPr>
              <a:xfrm flipH="1">
                <a:off x="29471143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Arrow Connector 541"/>
              <p:cNvCxnSpPr/>
              <p:nvPr/>
            </p:nvCxnSpPr>
            <p:spPr>
              <a:xfrm flipH="1">
                <a:off x="31078800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Arrow Connector 542"/>
              <p:cNvCxnSpPr/>
              <p:nvPr/>
            </p:nvCxnSpPr>
            <p:spPr>
              <a:xfrm flipH="1">
                <a:off x="29523674" y="24569999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Arrow Connector 543"/>
              <p:cNvCxnSpPr>
                <a:stCxn id="539" idx="2"/>
                <a:endCxn id="538" idx="6"/>
              </p:cNvCxnSpPr>
              <p:nvPr/>
            </p:nvCxnSpPr>
            <p:spPr>
              <a:xfrm flipH="1">
                <a:off x="29523674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Arrow Connector 544"/>
              <p:cNvCxnSpPr/>
              <p:nvPr/>
            </p:nvCxnSpPr>
            <p:spPr>
              <a:xfrm>
                <a:off x="29215611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Arrow Connector 545"/>
              <p:cNvCxnSpPr/>
              <p:nvPr/>
            </p:nvCxnSpPr>
            <p:spPr>
              <a:xfrm flipH="1">
                <a:off x="29317706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Arrow Connector 546"/>
              <p:cNvCxnSpPr/>
              <p:nvPr/>
            </p:nvCxnSpPr>
            <p:spPr>
              <a:xfrm>
                <a:off x="31073552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Arrow Connector 547"/>
              <p:cNvCxnSpPr/>
              <p:nvPr/>
            </p:nvCxnSpPr>
            <p:spPr>
              <a:xfrm flipH="1">
                <a:off x="31068000" y="24647613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Arrow Connector 549"/>
              <p:cNvCxnSpPr/>
              <p:nvPr/>
            </p:nvCxnSpPr>
            <p:spPr>
              <a:xfrm flipV="1">
                <a:off x="31000850" y="24779443"/>
                <a:ext cx="1129060" cy="11519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Arrow Connector 550"/>
              <p:cNvCxnSpPr/>
              <p:nvPr/>
            </p:nvCxnSpPr>
            <p:spPr>
              <a:xfrm flipV="1">
                <a:off x="31092938" y="24862732"/>
                <a:ext cx="1191004" cy="1240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4" name="Rounded Rectangle 563"/>
            <p:cNvSpPr/>
            <p:nvPr/>
          </p:nvSpPr>
          <p:spPr>
            <a:xfrm>
              <a:off x="13990004" y="6507595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7" name="Straight Arrow Connector 446"/>
            <p:cNvCxnSpPr>
              <a:stCxn id="535" idx="5"/>
              <a:endCxn id="539" idx="1"/>
            </p:cNvCxnSpPr>
            <p:nvPr/>
          </p:nvCxnSpPr>
          <p:spPr>
            <a:xfrm>
              <a:off x="14745357" y="7269903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4623005" y="10629335"/>
            <a:ext cx="4157596" cy="3894824"/>
            <a:chOff x="13990004" y="10038784"/>
            <a:chExt cx="4157596" cy="3894824"/>
          </a:xfrm>
        </p:grpSpPr>
        <p:sp>
          <p:nvSpPr>
            <p:cNvPr id="516" name="Oval 515"/>
            <p:cNvSpPr>
              <a:spLocks/>
            </p:cNvSpPr>
            <p:nvPr/>
          </p:nvSpPr>
          <p:spPr>
            <a:xfrm>
              <a:off x="15834626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17" name="Oval 516"/>
            <p:cNvSpPr>
              <a:spLocks/>
            </p:cNvSpPr>
            <p:nvPr/>
          </p:nvSpPr>
          <p:spPr>
            <a:xfrm>
              <a:off x="14187600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8" name="Oval 517"/>
            <p:cNvSpPr>
              <a:spLocks/>
            </p:cNvSpPr>
            <p:nvPr/>
          </p:nvSpPr>
          <p:spPr>
            <a:xfrm>
              <a:off x="15834626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9" name="Oval 518"/>
            <p:cNvSpPr>
              <a:spLocks/>
            </p:cNvSpPr>
            <p:nvPr/>
          </p:nvSpPr>
          <p:spPr>
            <a:xfrm>
              <a:off x="17494147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0" name="Oval 519"/>
            <p:cNvSpPr>
              <a:spLocks/>
            </p:cNvSpPr>
            <p:nvPr/>
          </p:nvSpPr>
          <p:spPr>
            <a:xfrm>
              <a:off x="14187600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1" name="Oval 520"/>
            <p:cNvSpPr>
              <a:spLocks/>
            </p:cNvSpPr>
            <p:nvPr/>
          </p:nvSpPr>
          <p:spPr>
            <a:xfrm>
              <a:off x="15834626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22" name="Straight Arrow Connector 521"/>
            <p:cNvCxnSpPr/>
            <p:nvPr/>
          </p:nvCxnSpPr>
          <p:spPr>
            <a:xfrm>
              <a:off x="16392383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Arrow Connector 522"/>
            <p:cNvCxnSpPr/>
            <p:nvPr/>
          </p:nvCxnSpPr>
          <p:spPr>
            <a:xfrm flipH="1">
              <a:off x="14745357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 flipH="1">
              <a:off x="16488079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 flipH="1">
              <a:off x="14841053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>
              <a:stCxn id="517" idx="4"/>
              <a:endCxn id="520" idx="0"/>
            </p:cNvCxnSpPr>
            <p:nvPr/>
          </p:nvCxnSpPr>
          <p:spPr>
            <a:xfrm>
              <a:off x="14514327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/>
            <p:nvPr/>
          </p:nvCxnSpPr>
          <p:spPr>
            <a:xfrm flipV="1">
              <a:off x="16392383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/>
            <p:cNvCxnSpPr>
              <a:stCxn id="518" idx="2"/>
              <a:endCxn id="517" idx="6"/>
            </p:cNvCxnSpPr>
            <p:nvPr/>
          </p:nvCxnSpPr>
          <p:spPr>
            <a:xfrm flipH="1">
              <a:off x="14841053" y="117257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 flipH="1">
              <a:off x="16482578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/>
            <p:nvPr/>
          </p:nvCxnSpPr>
          <p:spPr>
            <a:xfrm flipV="1">
              <a:off x="16490050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Rounded Rectangle 564"/>
            <p:cNvSpPr/>
            <p:nvPr/>
          </p:nvSpPr>
          <p:spPr>
            <a:xfrm>
              <a:off x="13990004" y="11214131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1" name="Straight Arrow Connector 450"/>
            <p:cNvCxnSpPr>
              <a:stCxn id="517" idx="5"/>
              <a:endCxn id="521" idx="1"/>
            </p:cNvCxnSpPr>
            <p:nvPr/>
          </p:nvCxnSpPr>
          <p:spPr>
            <a:xfrm>
              <a:off x="14745357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4623005" y="15353735"/>
            <a:ext cx="4157596" cy="3865335"/>
            <a:chOff x="13990004" y="14763184"/>
            <a:chExt cx="4157596" cy="3865335"/>
          </a:xfrm>
        </p:grpSpPr>
        <p:grpSp>
          <p:nvGrpSpPr>
            <p:cNvPr id="496" name="Group 495"/>
            <p:cNvGrpSpPr>
              <a:grpSpLocks noChangeAspect="1"/>
            </p:cNvGrpSpPr>
            <p:nvPr/>
          </p:nvGrpSpPr>
          <p:grpSpPr>
            <a:xfrm>
              <a:off x="14187600" y="14763184"/>
              <a:ext cx="3960000" cy="3636735"/>
              <a:chOff x="38531419" y="22979433"/>
              <a:chExt cx="3733800" cy="3429000"/>
            </a:xfrm>
          </p:grpSpPr>
          <p:sp>
            <p:nvSpPr>
              <p:cNvPr id="497" name="Oval 496"/>
              <p:cNvSpPr>
                <a:spLocks/>
              </p:cNvSpPr>
              <p:nvPr/>
            </p:nvSpPr>
            <p:spPr>
              <a:xfrm>
                <a:off x="40084365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498" name="Oval 497"/>
              <p:cNvSpPr>
                <a:spLocks/>
              </p:cNvSpPr>
              <p:nvPr/>
            </p:nvSpPr>
            <p:spPr>
              <a:xfrm>
                <a:off x="38531419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99" name="Oval 498"/>
              <p:cNvSpPr>
                <a:spLocks/>
              </p:cNvSpPr>
              <p:nvPr/>
            </p:nvSpPr>
            <p:spPr>
              <a:xfrm>
                <a:off x="40084365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0" name="Oval 499"/>
              <p:cNvSpPr>
                <a:spLocks/>
              </p:cNvSpPr>
              <p:nvPr/>
            </p:nvSpPr>
            <p:spPr>
              <a:xfrm>
                <a:off x="41649092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508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1" name="Oval 500"/>
              <p:cNvSpPr>
                <a:spLocks/>
              </p:cNvSpPr>
              <p:nvPr/>
            </p:nvSpPr>
            <p:spPr>
              <a:xfrm>
                <a:off x="38531419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2" name="Oval 501"/>
              <p:cNvSpPr>
                <a:spLocks/>
              </p:cNvSpPr>
              <p:nvPr/>
            </p:nvSpPr>
            <p:spPr>
              <a:xfrm>
                <a:off x="40084365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03" name="Straight Arrow Connector 502"/>
              <p:cNvCxnSpPr/>
              <p:nvPr/>
            </p:nvCxnSpPr>
            <p:spPr>
              <a:xfrm>
                <a:off x="40603581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Arrow Connector 503"/>
              <p:cNvCxnSpPr/>
              <p:nvPr/>
            </p:nvCxnSpPr>
            <p:spPr>
              <a:xfrm flipH="1">
                <a:off x="39095015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/>
              <p:cNvCxnSpPr/>
              <p:nvPr/>
            </p:nvCxnSpPr>
            <p:spPr>
              <a:xfrm flipH="1">
                <a:off x="40700492" y="24569999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/>
              <p:cNvCxnSpPr>
                <a:stCxn id="502" idx="2"/>
                <a:endCxn id="501" idx="6"/>
              </p:cNvCxnSpPr>
              <p:nvPr/>
            </p:nvCxnSpPr>
            <p:spPr>
              <a:xfrm flipH="1">
                <a:off x="39147546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/>
              <p:cNvCxnSpPr>
                <a:stCxn id="498" idx="4"/>
                <a:endCxn id="501" idx="0"/>
              </p:cNvCxnSpPr>
              <p:nvPr/>
            </p:nvCxnSpPr>
            <p:spPr>
              <a:xfrm>
                <a:off x="38839483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/>
              <p:cNvCxnSpPr/>
              <p:nvPr/>
            </p:nvCxnSpPr>
            <p:spPr>
              <a:xfrm flipV="1">
                <a:off x="40687101" y="24841241"/>
                <a:ext cx="1159377" cy="1171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/>
              <p:cNvCxnSpPr/>
              <p:nvPr/>
            </p:nvCxnSpPr>
            <p:spPr>
              <a:xfrm flipH="1">
                <a:off x="38941578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/>
              <p:cNvCxnSpPr/>
              <p:nvPr/>
            </p:nvCxnSpPr>
            <p:spPr>
              <a:xfrm>
                <a:off x="40697424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Arrow Connector 511"/>
              <p:cNvCxnSpPr>
                <a:stCxn id="499" idx="2"/>
                <a:endCxn id="498" idx="6"/>
              </p:cNvCxnSpPr>
              <p:nvPr/>
            </p:nvCxnSpPr>
            <p:spPr>
              <a:xfrm flipH="1">
                <a:off x="39147546" y="24570000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6" name="Rounded Rectangle 565"/>
            <p:cNvSpPr/>
            <p:nvPr/>
          </p:nvSpPr>
          <p:spPr>
            <a:xfrm>
              <a:off x="13990004" y="15909042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4" name="Straight Arrow Connector 453"/>
            <p:cNvCxnSpPr>
              <a:stCxn id="498" idx="5"/>
              <a:endCxn id="502" idx="1"/>
            </p:cNvCxnSpPr>
            <p:nvPr/>
          </p:nvCxnSpPr>
          <p:spPr>
            <a:xfrm>
              <a:off x="14745357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426320" y="10629335"/>
            <a:ext cx="4348800" cy="3894824"/>
            <a:chOff x="8793319" y="10038784"/>
            <a:chExt cx="4348800" cy="3894824"/>
          </a:xfrm>
        </p:grpSpPr>
        <p:sp>
          <p:nvSpPr>
            <p:cNvPr id="593" name="Oval 592"/>
            <p:cNvSpPr>
              <a:spLocks/>
            </p:cNvSpPr>
            <p:nvPr/>
          </p:nvSpPr>
          <p:spPr>
            <a:xfrm>
              <a:off x="10653026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94" name="Oval 593"/>
            <p:cNvSpPr>
              <a:spLocks/>
            </p:cNvSpPr>
            <p:nvPr/>
          </p:nvSpPr>
          <p:spPr>
            <a:xfrm>
              <a:off x="9006000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5" name="Oval 594"/>
            <p:cNvSpPr>
              <a:spLocks/>
            </p:cNvSpPr>
            <p:nvPr/>
          </p:nvSpPr>
          <p:spPr>
            <a:xfrm>
              <a:off x="10653026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6" name="Oval 595"/>
            <p:cNvSpPr>
              <a:spLocks/>
            </p:cNvSpPr>
            <p:nvPr/>
          </p:nvSpPr>
          <p:spPr>
            <a:xfrm>
              <a:off x="12312547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7" name="Oval 596"/>
            <p:cNvSpPr>
              <a:spLocks/>
            </p:cNvSpPr>
            <p:nvPr/>
          </p:nvSpPr>
          <p:spPr>
            <a:xfrm>
              <a:off x="9006000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8" name="Oval 597"/>
            <p:cNvSpPr>
              <a:spLocks/>
            </p:cNvSpPr>
            <p:nvPr/>
          </p:nvSpPr>
          <p:spPr>
            <a:xfrm>
              <a:off x="10653026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99" name="Straight Arrow Connector 598"/>
            <p:cNvCxnSpPr/>
            <p:nvPr/>
          </p:nvCxnSpPr>
          <p:spPr>
            <a:xfrm>
              <a:off x="11210783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Arrow Connector 599"/>
            <p:cNvCxnSpPr/>
            <p:nvPr/>
          </p:nvCxnSpPr>
          <p:spPr>
            <a:xfrm flipH="1">
              <a:off x="9563757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Arrow Connector 600"/>
            <p:cNvCxnSpPr>
              <a:stCxn id="596" idx="2"/>
              <a:endCxn id="595" idx="6"/>
            </p:cNvCxnSpPr>
            <p:nvPr/>
          </p:nvCxnSpPr>
          <p:spPr>
            <a:xfrm flipH="1">
              <a:off x="11306479" y="11725710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/>
            <p:nvPr/>
          </p:nvCxnSpPr>
          <p:spPr>
            <a:xfrm flipH="1">
              <a:off x="9659453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Arrow Connector 602"/>
            <p:cNvCxnSpPr/>
            <p:nvPr/>
          </p:nvCxnSpPr>
          <p:spPr>
            <a:xfrm>
              <a:off x="9332727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Arrow Connector 603"/>
            <p:cNvCxnSpPr>
              <a:stCxn id="598" idx="7"/>
              <a:endCxn id="596" idx="3"/>
            </p:cNvCxnSpPr>
            <p:nvPr/>
          </p:nvCxnSpPr>
          <p:spPr>
            <a:xfrm flipV="1">
              <a:off x="11210783" y="11938968"/>
              <a:ext cx="1197460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/>
            <p:cNvCxnSpPr/>
            <p:nvPr/>
          </p:nvCxnSpPr>
          <p:spPr>
            <a:xfrm flipH="1">
              <a:off x="9659453" y="117257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2" name="Rounded Rectangle 591"/>
            <p:cNvSpPr/>
            <p:nvPr/>
          </p:nvSpPr>
          <p:spPr>
            <a:xfrm>
              <a:off x="8793319" y="11214131"/>
              <a:ext cx="4348800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0" name="Straight Arrow Connector 459"/>
            <p:cNvCxnSpPr>
              <a:stCxn id="594" idx="5"/>
              <a:endCxn id="598" idx="1"/>
            </p:cNvCxnSpPr>
            <p:nvPr/>
          </p:nvCxnSpPr>
          <p:spPr>
            <a:xfrm>
              <a:off x="9563757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9426320" y="15353735"/>
            <a:ext cx="4348800" cy="3865335"/>
            <a:chOff x="8793319" y="14763184"/>
            <a:chExt cx="4348800" cy="3865335"/>
          </a:xfrm>
        </p:grpSpPr>
        <p:sp>
          <p:nvSpPr>
            <p:cNvPr id="611" name="Oval 610"/>
            <p:cNvSpPr>
              <a:spLocks/>
            </p:cNvSpPr>
            <p:nvPr/>
          </p:nvSpPr>
          <p:spPr>
            <a:xfrm>
              <a:off x="10653026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12" name="Oval 611"/>
            <p:cNvSpPr>
              <a:spLocks/>
            </p:cNvSpPr>
            <p:nvPr/>
          </p:nvSpPr>
          <p:spPr>
            <a:xfrm>
              <a:off x="9006000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3" name="Oval 612"/>
            <p:cNvSpPr>
              <a:spLocks/>
            </p:cNvSpPr>
            <p:nvPr/>
          </p:nvSpPr>
          <p:spPr>
            <a:xfrm>
              <a:off x="10653026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4" name="Oval 613"/>
            <p:cNvSpPr>
              <a:spLocks/>
            </p:cNvSpPr>
            <p:nvPr/>
          </p:nvSpPr>
          <p:spPr>
            <a:xfrm>
              <a:off x="12312547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5" name="Oval 614"/>
            <p:cNvSpPr>
              <a:spLocks/>
            </p:cNvSpPr>
            <p:nvPr/>
          </p:nvSpPr>
          <p:spPr>
            <a:xfrm>
              <a:off x="9006000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6" name="Oval 615"/>
            <p:cNvSpPr>
              <a:spLocks/>
            </p:cNvSpPr>
            <p:nvPr/>
          </p:nvSpPr>
          <p:spPr>
            <a:xfrm>
              <a:off x="10653026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617" name="Straight Arrow Connector 616"/>
            <p:cNvCxnSpPr/>
            <p:nvPr/>
          </p:nvCxnSpPr>
          <p:spPr>
            <a:xfrm>
              <a:off x="11203697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Arrow Connector 617"/>
            <p:cNvCxnSpPr/>
            <p:nvPr/>
          </p:nvCxnSpPr>
          <p:spPr>
            <a:xfrm flipH="1">
              <a:off x="9603740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Arrow Connector 618"/>
            <p:cNvCxnSpPr/>
            <p:nvPr/>
          </p:nvCxnSpPr>
          <p:spPr>
            <a:xfrm flipH="1">
              <a:off x="11306479" y="16450109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Arrow Connector 619"/>
            <p:cNvCxnSpPr/>
            <p:nvPr/>
          </p:nvCxnSpPr>
          <p:spPr>
            <a:xfrm flipH="1">
              <a:off x="9659453" y="180983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Arrow Connector 620"/>
            <p:cNvCxnSpPr/>
            <p:nvPr/>
          </p:nvCxnSpPr>
          <p:spPr>
            <a:xfrm>
              <a:off x="9332727" y="167517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Arrow Connector 621"/>
            <p:cNvCxnSpPr/>
            <p:nvPr/>
          </p:nvCxnSpPr>
          <p:spPr>
            <a:xfrm flipV="1">
              <a:off x="11292277" y="16737784"/>
              <a:ext cx="1229614" cy="124238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/>
            <p:cNvCxnSpPr/>
            <p:nvPr/>
          </p:nvCxnSpPr>
          <p:spPr>
            <a:xfrm flipH="1">
              <a:off x="9441007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Arrow Connector 623"/>
            <p:cNvCxnSpPr/>
            <p:nvPr/>
          </p:nvCxnSpPr>
          <p:spPr>
            <a:xfrm>
              <a:off x="11303225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/>
            <p:cNvCxnSpPr/>
            <p:nvPr/>
          </p:nvCxnSpPr>
          <p:spPr>
            <a:xfrm flipH="1">
              <a:off x="9659453" y="164501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0" name="Rounded Rectangle 609"/>
            <p:cNvSpPr/>
            <p:nvPr/>
          </p:nvSpPr>
          <p:spPr>
            <a:xfrm>
              <a:off x="8793319" y="15909042"/>
              <a:ext cx="4348800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3" name="Straight Arrow Connector 462"/>
            <p:cNvCxnSpPr>
              <a:stCxn id="612" idx="5"/>
              <a:endCxn id="616" idx="1"/>
            </p:cNvCxnSpPr>
            <p:nvPr/>
          </p:nvCxnSpPr>
          <p:spPr>
            <a:xfrm>
              <a:off x="9563757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4959420" y="5960270"/>
            <a:ext cx="4260581" cy="3786277"/>
            <a:chOff x="24326419" y="5369719"/>
            <a:chExt cx="4260581" cy="3786277"/>
          </a:xfrm>
        </p:grpSpPr>
        <p:cxnSp>
          <p:nvCxnSpPr>
            <p:cNvPr id="431" name="Straight Arrow Connector 430"/>
            <p:cNvCxnSpPr/>
            <p:nvPr/>
          </p:nvCxnSpPr>
          <p:spPr>
            <a:xfrm>
              <a:off x="25134333" y="7337451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Oval 339"/>
            <p:cNvSpPr>
              <a:spLocks/>
            </p:cNvSpPr>
            <p:nvPr/>
          </p:nvSpPr>
          <p:spPr>
            <a:xfrm>
              <a:off x="26274026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41" name="Oval 340"/>
            <p:cNvSpPr>
              <a:spLocks/>
            </p:cNvSpPr>
            <p:nvPr/>
          </p:nvSpPr>
          <p:spPr>
            <a:xfrm>
              <a:off x="24627000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2" name="Oval 341"/>
            <p:cNvSpPr>
              <a:spLocks/>
            </p:cNvSpPr>
            <p:nvPr/>
          </p:nvSpPr>
          <p:spPr>
            <a:xfrm>
              <a:off x="26274026" y="6755051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3" name="Oval 342"/>
            <p:cNvSpPr>
              <a:spLocks/>
            </p:cNvSpPr>
            <p:nvPr/>
          </p:nvSpPr>
          <p:spPr>
            <a:xfrm>
              <a:off x="27933547" y="6755051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4" name="Oval 343"/>
            <p:cNvSpPr>
              <a:spLocks/>
            </p:cNvSpPr>
            <p:nvPr/>
          </p:nvSpPr>
          <p:spPr>
            <a:xfrm>
              <a:off x="24627000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5" name="Oval 344"/>
            <p:cNvSpPr>
              <a:spLocks/>
            </p:cNvSpPr>
            <p:nvPr/>
          </p:nvSpPr>
          <p:spPr>
            <a:xfrm>
              <a:off x="26274026" y="8403267"/>
              <a:ext cx="653453" cy="603187"/>
            </a:xfrm>
            <a:prstGeom prst="ellipse">
              <a:avLst/>
            </a:prstGeom>
            <a:solidFill>
              <a:srgbClr val="F0F0A0"/>
            </a:solidFill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46" name="Straight Arrow Connector 345"/>
            <p:cNvCxnSpPr/>
            <p:nvPr/>
          </p:nvCxnSpPr>
          <p:spPr>
            <a:xfrm>
              <a:off x="26824697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 flipH="1">
              <a:off x="25224740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 flipH="1">
              <a:off x="26929791" y="6961193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 flipH="1">
              <a:off x="25280453" y="7056644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 flipH="1">
              <a:off x="25280453" y="8685623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4953727" y="7358238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 flipH="1">
              <a:off x="25062007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924225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 flipH="1">
              <a:off x="26918337" y="7138960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 flipH="1">
              <a:off x="25258815" y="8839934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 flipV="1">
              <a:off x="26847119" y="7278777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/>
            <p:nvPr/>
          </p:nvCxnSpPr>
          <p:spPr>
            <a:xfrm flipV="1">
              <a:off x="26944786" y="7367112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ounded Rectangle 1"/>
            <p:cNvSpPr/>
            <p:nvPr/>
          </p:nvSpPr>
          <p:spPr>
            <a:xfrm>
              <a:off x="24326419" y="6436519"/>
              <a:ext cx="1267053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0" name="Straight Arrow Connector 399"/>
            <p:cNvCxnSpPr/>
            <p:nvPr/>
          </p:nvCxnSpPr>
          <p:spPr>
            <a:xfrm>
              <a:off x="25257753" y="7192892"/>
              <a:ext cx="1234485" cy="124114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7" name="Straight Arrow Connector 436"/>
          <p:cNvCxnSpPr/>
          <p:nvPr/>
        </p:nvCxnSpPr>
        <p:spPr>
          <a:xfrm>
            <a:off x="31048696" y="7793374"/>
            <a:ext cx="1258278" cy="120346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312674" y="15268924"/>
            <a:ext cx="4232492" cy="388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rgbClr val="F56464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5000" dirty="0">
                <a:solidFill>
                  <a:srgbClr val="F56464"/>
                </a:solidFill>
                <a:latin typeface="Arial" charset="0"/>
                <a:ea typeface="Arial" charset="0"/>
                <a:cs typeface="Arial" charset="0"/>
              </a:rPr>
              <a:t>Initial parts</a:t>
            </a:r>
          </a:p>
        </p:txBody>
      </p:sp>
      <p:sp>
        <p:nvSpPr>
          <p:cNvPr id="443" name="Rectangle 442"/>
          <p:cNvSpPr/>
          <p:nvPr/>
        </p:nvSpPr>
        <p:spPr>
          <a:xfrm>
            <a:off x="35612074" y="15268924"/>
            <a:ext cx="4232492" cy="388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rgbClr val="F56464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5000" dirty="0">
                <a:solidFill>
                  <a:srgbClr val="F56464"/>
                </a:solidFill>
                <a:latin typeface="Arial" charset="0"/>
                <a:ea typeface="Arial" charset="0"/>
                <a:cs typeface="Arial" charset="0"/>
              </a:rPr>
              <a:t>Modified parts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520" y="2455070"/>
            <a:ext cx="4320000" cy="3338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320" y="2455070"/>
            <a:ext cx="4320000" cy="3338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720" y="2455070"/>
            <a:ext cx="4320000" cy="3338916"/>
          </a:xfrm>
          <a:prstGeom prst="rect">
            <a:avLst/>
          </a:prstGeom>
        </p:spPr>
      </p:pic>
      <p:pic>
        <p:nvPicPr>
          <p:cNvPr id="403" name="Picture 4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920" y="2455070"/>
            <a:ext cx="4320000" cy="33389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13341" y="9694070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428" name="TextBox 427"/>
          <p:cNvSpPr txBox="1"/>
          <p:nvPr/>
        </p:nvSpPr>
        <p:spPr>
          <a:xfrm>
            <a:off x="14718741" y="9694070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433" name="TextBox 432"/>
          <p:cNvSpPr txBox="1"/>
          <p:nvPr/>
        </p:nvSpPr>
        <p:spPr>
          <a:xfrm>
            <a:off x="19824141" y="9694070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>
                <a:latin typeface="Arial" charset="0"/>
                <a:ea typeface="Arial" charset="0"/>
                <a:cs typeface="Arial" charset="0"/>
              </a:rPr>
              <a:t>3</a:t>
            </a:r>
            <a:endParaRPr lang="en-US" sz="48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24964914" y="9694070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>
                <a:latin typeface="Arial" charset="0"/>
                <a:ea typeface="Arial" charset="0"/>
                <a:cs typeface="Arial" charset="0"/>
              </a:rPr>
              <a:t>4</a:t>
            </a:r>
            <a:endParaRPr lang="en-US" sz="48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30423375" y="9594296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grpSp>
        <p:nvGrpSpPr>
          <p:cNvPr id="301" name="Group 300"/>
          <p:cNvGrpSpPr>
            <a:grpSpLocks noChangeAspect="1"/>
          </p:cNvGrpSpPr>
          <p:nvPr/>
        </p:nvGrpSpPr>
        <p:grpSpPr>
          <a:xfrm>
            <a:off x="2268920" y="10227470"/>
            <a:ext cx="4320000" cy="3953249"/>
            <a:chOff x="11160919" y="21945363"/>
            <a:chExt cx="4916438" cy="4499053"/>
          </a:xfrm>
        </p:grpSpPr>
        <p:sp>
          <p:nvSpPr>
            <p:cNvPr id="266" name="Rounded Rectangle 265"/>
            <p:cNvSpPr/>
            <p:nvPr/>
          </p:nvSpPr>
          <p:spPr>
            <a:xfrm>
              <a:off x="11160919" y="21945363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J(1,5)</a:t>
              </a:r>
            </a:p>
          </p:txBody>
        </p:sp>
        <p:sp>
          <p:nvSpPr>
            <p:cNvPr id="1206" name="Rounded Rectangle 1205"/>
            <p:cNvSpPr/>
            <p:nvPr/>
          </p:nvSpPr>
          <p:spPr>
            <a:xfrm>
              <a:off x="14745357" y="21945363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J(1,2)</a:t>
              </a:r>
            </a:p>
          </p:txBody>
        </p:sp>
        <p:sp>
          <p:nvSpPr>
            <p:cNvPr id="1207" name="Rounded Rectangle 1206"/>
            <p:cNvSpPr/>
            <p:nvPr/>
          </p:nvSpPr>
          <p:spPr>
            <a:xfrm>
              <a:off x="11988827" y="23200519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J(3,5)</a:t>
              </a:r>
            </a:p>
          </p:txBody>
        </p:sp>
        <p:sp>
          <p:nvSpPr>
            <p:cNvPr id="1208" name="Rounded Rectangle 1207"/>
            <p:cNvSpPr/>
            <p:nvPr/>
          </p:nvSpPr>
          <p:spPr>
            <a:xfrm>
              <a:off x="13882738" y="23200519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J(2,3)</a:t>
              </a:r>
            </a:p>
          </p:txBody>
        </p:sp>
        <p:sp>
          <p:nvSpPr>
            <p:cNvPr id="1209" name="Rounded Rectangle 1208"/>
            <p:cNvSpPr/>
            <p:nvPr/>
          </p:nvSpPr>
          <p:spPr>
            <a:xfrm>
              <a:off x="11988827" y="24480367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J(4,5)</a:t>
              </a:r>
            </a:p>
          </p:txBody>
        </p:sp>
        <p:sp>
          <p:nvSpPr>
            <p:cNvPr id="1210" name="Rounded Rectangle 1209"/>
            <p:cNvSpPr/>
            <p:nvPr/>
          </p:nvSpPr>
          <p:spPr>
            <a:xfrm>
              <a:off x="13882738" y="24480367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J(2,4)</a:t>
              </a:r>
            </a:p>
          </p:txBody>
        </p:sp>
        <p:sp>
          <p:nvSpPr>
            <p:cNvPr id="1211" name="Rounded Rectangle 1210"/>
            <p:cNvSpPr/>
            <p:nvPr/>
          </p:nvSpPr>
          <p:spPr>
            <a:xfrm>
              <a:off x="11160919" y="25724416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J(5,6)</a:t>
              </a:r>
            </a:p>
          </p:txBody>
        </p:sp>
        <p:sp>
          <p:nvSpPr>
            <p:cNvPr id="1212" name="Rounded Rectangle 1211"/>
            <p:cNvSpPr/>
            <p:nvPr/>
          </p:nvSpPr>
          <p:spPr>
            <a:xfrm>
              <a:off x="13134917" y="25724416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J(4,6)</a:t>
              </a:r>
            </a:p>
          </p:txBody>
        </p:sp>
        <p:cxnSp>
          <p:nvCxnSpPr>
            <p:cNvPr id="1213" name="Straight Arrow Connector 1212"/>
            <p:cNvCxnSpPr>
              <a:stCxn id="1206" idx="1"/>
              <a:endCxn id="266" idx="3"/>
            </p:cNvCxnSpPr>
            <p:nvPr/>
          </p:nvCxnSpPr>
          <p:spPr>
            <a:xfrm flipH="1">
              <a:off x="12492919" y="22305363"/>
              <a:ext cx="225243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Straight Arrow Connector 1213"/>
            <p:cNvCxnSpPr>
              <a:stCxn id="1208" idx="1"/>
              <a:endCxn id="1207" idx="3"/>
            </p:cNvCxnSpPr>
            <p:nvPr/>
          </p:nvCxnSpPr>
          <p:spPr>
            <a:xfrm flipH="1">
              <a:off x="13320827" y="23560519"/>
              <a:ext cx="561911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Straight Arrow Connector 1214"/>
            <p:cNvCxnSpPr>
              <a:stCxn id="1210" idx="1"/>
              <a:endCxn id="1209" idx="3"/>
            </p:cNvCxnSpPr>
            <p:nvPr/>
          </p:nvCxnSpPr>
          <p:spPr>
            <a:xfrm flipH="1">
              <a:off x="13320827" y="24840367"/>
              <a:ext cx="561911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Straight Arrow Connector 1215"/>
            <p:cNvCxnSpPr>
              <a:stCxn id="1211" idx="3"/>
              <a:endCxn id="1212" idx="1"/>
            </p:cNvCxnSpPr>
            <p:nvPr/>
          </p:nvCxnSpPr>
          <p:spPr>
            <a:xfrm>
              <a:off x="12492919" y="26084416"/>
              <a:ext cx="6419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Straight Arrow Connector 1216"/>
            <p:cNvCxnSpPr>
              <a:stCxn id="1207" idx="2"/>
              <a:endCxn id="1209" idx="0"/>
            </p:cNvCxnSpPr>
            <p:nvPr/>
          </p:nvCxnSpPr>
          <p:spPr>
            <a:xfrm>
              <a:off x="12654827" y="23920519"/>
              <a:ext cx="0" cy="559848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Straight Arrow Connector 1217"/>
            <p:cNvCxnSpPr>
              <a:stCxn id="1208" idx="2"/>
              <a:endCxn id="1210" idx="0"/>
            </p:cNvCxnSpPr>
            <p:nvPr/>
          </p:nvCxnSpPr>
          <p:spPr>
            <a:xfrm>
              <a:off x="14548738" y="23920519"/>
              <a:ext cx="0" cy="559848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Straight Arrow Connector 1218"/>
            <p:cNvCxnSpPr>
              <a:stCxn id="1210" idx="2"/>
            </p:cNvCxnSpPr>
            <p:nvPr/>
          </p:nvCxnSpPr>
          <p:spPr>
            <a:xfrm flipH="1">
              <a:off x="14187600" y="25200367"/>
              <a:ext cx="361138" cy="518421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Straight Arrow Connector 1219"/>
            <p:cNvCxnSpPr/>
            <p:nvPr/>
          </p:nvCxnSpPr>
          <p:spPr>
            <a:xfrm>
              <a:off x="13118719" y="25200366"/>
              <a:ext cx="426883" cy="518422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Straight Arrow Connector 1220"/>
            <p:cNvCxnSpPr/>
            <p:nvPr/>
          </p:nvCxnSpPr>
          <p:spPr>
            <a:xfrm flipH="1">
              <a:off x="11995442" y="25200366"/>
              <a:ext cx="359185" cy="518422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Straight Arrow Connector 1221"/>
            <p:cNvCxnSpPr/>
            <p:nvPr/>
          </p:nvCxnSpPr>
          <p:spPr>
            <a:xfrm flipH="1">
              <a:off x="11346829" y="22665363"/>
              <a:ext cx="6615" cy="305342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Straight Arrow Connector 1224"/>
            <p:cNvCxnSpPr>
              <a:endCxn id="1207" idx="0"/>
            </p:cNvCxnSpPr>
            <p:nvPr/>
          </p:nvCxnSpPr>
          <p:spPr>
            <a:xfrm>
              <a:off x="12219590" y="22676470"/>
              <a:ext cx="435237" cy="52404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Straight Arrow Connector 1225"/>
            <p:cNvCxnSpPr>
              <a:endCxn id="1208" idx="0"/>
            </p:cNvCxnSpPr>
            <p:nvPr/>
          </p:nvCxnSpPr>
          <p:spPr>
            <a:xfrm flipH="1">
              <a:off x="14548738" y="22676470"/>
              <a:ext cx="422181" cy="52404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Straight Arrow Connector 1226"/>
            <p:cNvCxnSpPr/>
            <p:nvPr/>
          </p:nvCxnSpPr>
          <p:spPr>
            <a:xfrm>
              <a:off x="11618119" y="22665363"/>
              <a:ext cx="0" cy="219600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Straight Arrow Connector 1227"/>
            <p:cNvCxnSpPr/>
            <p:nvPr/>
          </p:nvCxnSpPr>
          <p:spPr>
            <a:xfrm flipH="1">
              <a:off x="11592000" y="24829541"/>
              <a:ext cx="4037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Straight Arrow Connector 1228"/>
            <p:cNvCxnSpPr/>
            <p:nvPr/>
          </p:nvCxnSpPr>
          <p:spPr>
            <a:xfrm>
              <a:off x="15619283" y="22665363"/>
              <a:ext cx="0" cy="219600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Straight Arrow Connector 1229"/>
            <p:cNvCxnSpPr/>
            <p:nvPr/>
          </p:nvCxnSpPr>
          <p:spPr>
            <a:xfrm flipH="1">
              <a:off x="15215485" y="24829541"/>
              <a:ext cx="4037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4" name="TextBox 1233"/>
          <p:cNvSpPr txBox="1"/>
          <p:nvPr/>
        </p:nvSpPr>
        <p:spPr>
          <a:xfrm>
            <a:off x="3945455" y="19283483"/>
            <a:ext cx="8899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rial" charset="0"/>
                <a:ea typeface="Arial" charset="0"/>
                <a:cs typeface="Arial" charset="0"/>
              </a:rPr>
              <a:t>(a)</a:t>
            </a:r>
          </a:p>
        </p:txBody>
      </p:sp>
      <p:grpSp>
        <p:nvGrpSpPr>
          <p:cNvPr id="446" name="Group 445"/>
          <p:cNvGrpSpPr>
            <a:grpSpLocks noChangeAspect="1"/>
          </p:cNvGrpSpPr>
          <p:nvPr/>
        </p:nvGrpSpPr>
        <p:grpSpPr>
          <a:xfrm>
            <a:off x="7580517" y="3979070"/>
            <a:ext cx="2285003" cy="1865530"/>
            <a:chOff x="542590" y="4745672"/>
            <a:chExt cx="2747250" cy="2242919"/>
          </a:xfrm>
        </p:grpSpPr>
        <p:cxnSp>
          <p:nvCxnSpPr>
            <p:cNvPr id="448" name="Straight Arrow Connector 447"/>
            <p:cNvCxnSpPr/>
            <p:nvPr/>
          </p:nvCxnSpPr>
          <p:spPr>
            <a:xfrm>
              <a:off x="1854479" y="6203424"/>
              <a:ext cx="1225040" cy="5737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/>
            <p:cNvCxnSpPr/>
            <p:nvPr/>
          </p:nvCxnSpPr>
          <p:spPr>
            <a:xfrm flipV="1">
              <a:off x="1895416" y="5298871"/>
              <a:ext cx="0" cy="880267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" name="TextBox 449"/>
            <p:cNvSpPr txBox="1"/>
            <p:nvPr/>
          </p:nvSpPr>
          <p:spPr>
            <a:xfrm>
              <a:off x="2466504" y="6211510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+x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999466" y="4745672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+y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53" name="Straight Arrow Connector 452"/>
            <p:cNvCxnSpPr/>
            <p:nvPr/>
          </p:nvCxnSpPr>
          <p:spPr>
            <a:xfrm flipH="1">
              <a:off x="1080374" y="6202163"/>
              <a:ext cx="813370" cy="58461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TextBox 454"/>
            <p:cNvSpPr txBox="1"/>
            <p:nvPr/>
          </p:nvSpPr>
          <p:spPr>
            <a:xfrm>
              <a:off x="542590" y="5845050"/>
              <a:ext cx="823336" cy="7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36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31129" y="9236870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Parts-graph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3067009" y="1422933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Joints-graph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7479918" y="10967383"/>
            <a:ext cx="2157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+y,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7479918" y="15539383"/>
            <a:ext cx="2157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Arial" charset="0"/>
                <a:ea typeface="Arial" charset="0"/>
                <a:cs typeface="Arial" charset="0"/>
              </a:rPr>
              <a:t>G(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+z, A</a:t>
            </a:r>
            <a:r>
              <a:rPr lang="en-US" sz="4000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6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778919" y="2683669"/>
            <a:ext cx="38938200" cy="18486830"/>
            <a:chOff x="1098742" y="1386000"/>
            <a:chExt cx="38938200" cy="18486830"/>
          </a:xfrm>
        </p:grpSpPr>
        <p:sp>
          <p:nvSpPr>
            <p:cNvPr id="442" name="Rectangle 441"/>
            <p:cNvSpPr/>
            <p:nvPr/>
          </p:nvSpPr>
          <p:spPr>
            <a:xfrm>
              <a:off x="1098742" y="1411111"/>
              <a:ext cx="38938200" cy="18461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1119" y="1864519"/>
              <a:ext cx="4320000" cy="33389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7719" y="1864519"/>
              <a:ext cx="4320000" cy="3338916"/>
            </a:xfrm>
            <a:prstGeom prst="rect">
              <a:avLst/>
            </a:prstGeom>
          </p:spPr>
        </p:pic>
        <p:sp>
          <p:nvSpPr>
            <p:cNvPr id="659" name="TextBox 658"/>
            <p:cNvSpPr txBox="1"/>
            <p:nvPr/>
          </p:nvSpPr>
          <p:spPr>
            <a:xfrm>
              <a:off x="6808713" y="5623631"/>
              <a:ext cx="146706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latin typeface="Arial" charset="0"/>
                  <a:ea typeface="Arial" charset="0"/>
                  <a:cs typeface="Arial" charset="0"/>
                </a:rPr>
                <a:t>DBGs</a:t>
              </a:r>
            </a:p>
            <a:p>
              <a:pPr algn="ctr"/>
              <a:r>
                <a:rPr lang="en-US" altLang="zh-CN" sz="36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d = +x</a:t>
              </a:r>
            </a:p>
          </p:txBody>
        </p:sp>
        <p:sp>
          <p:nvSpPr>
            <p:cNvPr id="660" name="TextBox 659"/>
            <p:cNvSpPr txBox="1"/>
            <p:nvPr/>
          </p:nvSpPr>
          <p:spPr>
            <a:xfrm>
              <a:off x="6808713" y="9953893"/>
              <a:ext cx="146706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latin typeface="Arial" charset="0"/>
                  <a:ea typeface="Arial" charset="0"/>
                  <a:cs typeface="Arial" charset="0"/>
                </a:rPr>
                <a:t>DBGs</a:t>
              </a:r>
            </a:p>
            <a:p>
              <a:pPr algn="ctr"/>
              <a:r>
                <a:rPr lang="en-US" altLang="zh-CN" sz="36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d = +y</a:t>
              </a:r>
            </a:p>
          </p:txBody>
        </p:sp>
        <p:sp>
          <p:nvSpPr>
            <p:cNvPr id="662" name="TextBox 661"/>
            <p:cNvSpPr txBox="1"/>
            <p:nvPr/>
          </p:nvSpPr>
          <p:spPr>
            <a:xfrm>
              <a:off x="6808713" y="14602093"/>
              <a:ext cx="146706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latin typeface="Arial" charset="0"/>
                  <a:ea typeface="Arial" charset="0"/>
                  <a:cs typeface="Arial" charset="0"/>
                </a:rPr>
                <a:t>DBGs</a:t>
              </a:r>
            </a:p>
            <a:p>
              <a:pPr algn="ctr"/>
              <a:r>
                <a:rPr lang="en-US" altLang="zh-CN" sz="36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d = +z</a:t>
              </a:r>
            </a:p>
          </p:txBody>
        </p:sp>
        <p:sp>
          <p:nvSpPr>
            <p:cNvPr id="663" name="Rounded Rectangle 662"/>
            <p:cNvSpPr/>
            <p:nvPr/>
          </p:nvSpPr>
          <p:spPr>
            <a:xfrm>
              <a:off x="6400149" y="1386000"/>
              <a:ext cx="27227930" cy="17446800"/>
            </a:xfrm>
            <a:prstGeom prst="roundRect">
              <a:avLst>
                <a:gd name="adj" fmla="val 2366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</a:t>
              </a:r>
            </a:p>
          </p:txBody>
        </p:sp>
        <p:sp>
          <p:nvSpPr>
            <p:cNvPr id="665" name="TextBox 664"/>
            <p:cNvSpPr txBox="1"/>
            <p:nvPr/>
          </p:nvSpPr>
          <p:spPr>
            <a:xfrm>
              <a:off x="9924058" y="18756600"/>
              <a:ext cx="9669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latin typeface="Arial" charset="0"/>
                  <a:ea typeface="Arial" charset="0"/>
                  <a:cs typeface="Arial" charset="0"/>
                </a:rPr>
                <a:t>(b)</a:t>
              </a:r>
            </a:p>
          </p:txBody>
        </p:sp>
        <p:sp>
          <p:nvSpPr>
            <p:cNvPr id="666" name="TextBox 665"/>
            <p:cNvSpPr txBox="1"/>
            <p:nvPr/>
          </p:nvSpPr>
          <p:spPr>
            <a:xfrm>
              <a:off x="15125696" y="18756600"/>
              <a:ext cx="93166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latin typeface="Arial" charset="0"/>
                  <a:ea typeface="Arial" charset="0"/>
                  <a:cs typeface="Arial" charset="0"/>
                </a:rPr>
                <a:t>(c)</a:t>
              </a:r>
            </a:p>
          </p:txBody>
        </p:sp>
        <p:sp>
          <p:nvSpPr>
            <p:cNvPr id="667" name="TextBox 666"/>
            <p:cNvSpPr txBox="1"/>
            <p:nvPr/>
          </p:nvSpPr>
          <p:spPr>
            <a:xfrm>
              <a:off x="20303739" y="18756600"/>
              <a:ext cx="9669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latin typeface="Arial" charset="0"/>
                  <a:ea typeface="Arial" charset="0"/>
                  <a:cs typeface="Arial" charset="0"/>
                </a:rPr>
                <a:t>(d)</a:t>
              </a:r>
            </a:p>
          </p:txBody>
        </p:sp>
        <p:sp>
          <p:nvSpPr>
            <p:cNvPr id="668" name="TextBox 667"/>
            <p:cNvSpPr txBox="1"/>
            <p:nvPr/>
          </p:nvSpPr>
          <p:spPr>
            <a:xfrm>
              <a:off x="25545058" y="18756600"/>
              <a:ext cx="9669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latin typeface="Arial" charset="0"/>
                  <a:ea typeface="Arial" charset="0"/>
                  <a:cs typeface="Arial" charset="0"/>
                </a:rPr>
                <a:t>(e)</a:t>
              </a:r>
            </a:p>
          </p:txBody>
        </p:sp>
        <p:sp>
          <p:nvSpPr>
            <p:cNvPr id="669" name="TextBox 668"/>
            <p:cNvSpPr txBox="1"/>
            <p:nvPr/>
          </p:nvSpPr>
          <p:spPr>
            <a:xfrm>
              <a:off x="30824324" y="18756600"/>
              <a:ext cx="7889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latin typeface="Arial" charset="0"/>
                  <a:ea typeface="Arial" charset="0"/>
                  <a:cs typeface="Arial" charset="0"/>
                </a:rPr>
                <a:t>(f)</a:t>
              </a:r>
            </a:p>
          </p:txBody>
        </p:sp>
        <p:sp>
          <p:nvSpPr>
            <p:cNvPr id="670" name="TextBox 669"/>
            <p:cNvSpPr txBox="1"/>
            <p:nvPr/>
          </p:nvSpPr>
          <p:spPr>
            <a:xfrm>
              <a:off x="36254254" y="18756600"/>
              <a:ext cx="9669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latin typeface="Arial" charset="0"/>
                  <a:ea typeface="Arial" charset="0"/>
                  <a:cs typeface="Arial" charset="0"/>
                </a:rPr>
                <a:t>(g)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102519" y="1812920"/>
              <a:ext cx="4320000" cy="3390515"/>
              <a:chOff x="1278319" y="1812920"/>
              <a:chExt cx="4320000" cy="339051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319" y="1864519"/>
                <a:ext cx="4320000" cy="3338916"/>
              </a:xfrm>
              <a:prstGeom prst="rect">
                <a:avLst/>
              </a:prstGeom>
            </p:spPr>
          </p:pic>
          <p:sp>
            <p:nvSpPr>
              <p:cNvPr id="1041" name="TextBox 1040"/>
              <p:cNvSpPr txBox="1"/>
              <p:nvPr/>
            </p:nvSpPr>
            <p:spPr>
              <a:xfrm>
                <a:off x="3393791" y="3029902"/>
                <a:ext cx="623889" cy="523220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P3</a:t>
                </a:r>
                <a:endParaRPr lang="en-SG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44" name="TextBox 1043"/>
              <p:cNvSpPr txBox="1"/>
              <p:nvPr/>
            </p:nvSpPr>
            <p:spPr>
              <a:xfrm>
                <a:off x="3187510" y="1812920"/>
                <a:ext cx="623889" cy="523220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P1</a:t>
                </a:r>
                <a:endParaRPr lang="en-SG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45" name="TextBox 1044"/>
              <p:cNvSpPr txBox="1"/>
              <p:nvPr/>
            </p:nvSpPr>
            <p:spPr>
              <a:xfrm>
                <a:off x="4625353" y="2562731"/>
                <a:ext cx="623889" cy="523220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P2</a:t>
                </a:r>
                <a:endParaRPr lang="en-SG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46" name="TextBox 1045"/>
              <p:cNvSpPr txBox="1"/>
              <p:nvPr/>
            </p:nvSpPr>
            <p:spPr>
              <a:xfrm>
                <a:off x="1897572" y="2562731"/>
                <a:ext cx="623889" cy="523220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P5</a:t>
                </a:r>
                <a:endParaRPr lang="en-SG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47" name="TextBox 1046"/>
              <p:cNvSpPr txBox="1"/>
              <p:nvPr/>
            </p:nvSpPr>
            <p:spPr>
              <a:xfrm>
                <a:off x="3371892" y="3922893"/>
                <a:ext cx="623889" cy="523220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P4</a:t>
                </a:r>
                <a:endParaRPr lang="en-SG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49" name="TextBox 1048"/>
              <p:cNvSpPr txBox="1"/>
              <p:nvPr/>
            </p:nvSpPr>
            <p:spPr>
              <a:xfrm>
                <a:off x="2250711" y="4378735"/>
                <a:ext cx="623889" cy="523220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P6</a:t>
                </a:r>
                <a:endParaRPr lang="en-SG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696" name="Right Arrow 695"/>
            <p:cNvSpPr/>
            <p:nvPr/>
          </p:nvSpPr>
          <p:spPr>
            <a:xfrm>
              <a:off x="5461356" y="2679569"/>
              <a:ext cx="746563" cy="748011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ight Arrow 696"/>
            <p:cNvSpPr/>
            <p:nvPr/>
          </p:nvSpPr>
          <p:spPr>
            <a:xfrm>
              <a:off x="33792319" y="2679569"/>
              <a:ext cx="746563" cy="748011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6" name="Group 705"/>
            <p:cNvGrpSpPr/>
            <p:nvPr/>
          </p:nvGrpSpPr>
          <p:grpSpPr>
            <a:xfrm>
              <a:off x="34754327" y="5369719"/>
              <a:ext cx="3966785" cy="3657600"/>
              <a:chOff x="35087719" y="5674519"/>
              <a:chExt cx="3966785" cy="3657600"/>
            </a:xfrm>
          </p:grpSpPr>
          <p:grpSp>
            <p:nvGrpSpPr>
              <p:cNvPr id="920" name="Group 919"/>
              <p:cNvGrpSpPr/>
              <p:nvPr/>
            </p:nvGrpSpPr>
            <p:grpSpPr>
              <a:xfrm>
                <a:off x="35316319" y="5744632"/>
                <a:ext cx="3733800" cy="3429000"/>
                <a:chOff x="2362446" y="10172684"/>
                <a:chExt cx="3733800" cy="3429000"/>
              </a:xfrm>
            </p:grpSpPr>
            <p:sp>
              <p:nvSpPr>
                <p:cNvPr id="937" name="Oval 936"/>
                <p:cNvSpPr>
                  <a:spLocks/>
                </p:cNvSpPr>
                <p:nvPr/>
              </p:nvSpPr>
              <p:spPr>
                <a:xfrm>
                  <a:off x="2362446" y="11478884"/>
                  <a:ext cx="616127" cy="568732"/>
                </a:xfrm>
                <a:prstGeom prst="ellipse">
                  <a:avLst/>
                </a:prstGeom>
                <a:solidFill>
                  <a:srgbClr val="A0A0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38" name="Oval 937"/>
                <p:cNvSpPr>
                  <a:spLocks/>
                </p:cNvSpPr>
                <p:nvPr/>
              </p:nvSpPr>
              <p:spPr>
                <a:xfrm>
                  <a:off x="3915392" y="11478884"/>
                  <a:ext cx="616127" cy="568732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39" name="Oval 938"/>
                <p:cNvSpPr>
                  <a:spLocks/>
                </p:cNvSpPr>
                <p:nvPr/>
              </p:nvSpPr>
              <p:spPr>
                <a:xfrm>
                  <a:off x="5480119" y="11478884"/>
                  <a:ext cx="616127" cy="568732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40" name="Oval 939"/>
                <p:cNvSpPr>
                  <a:spLocks/>
                </p:cNvSpPr>
                <p:nvPr/>
              </p:nvSpPr>
              <p:spPr>
                <a:xfrm>
                  <a:off x="2362446" y="13032952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41" name="Oval 940"/>
                <p:cNvSpPr>
                  <a:spLocks/>
                </p:cNvSpPr>
                <p:nvPr/>
              </p:nvSpPr>
              <p:spPr>
                <a:xfrm>
                  <a:off x="3915392" y="13032952"/>
                  <a:ext cx="616127" cy="568732"/>
                </a:xfrm>
                <a:prstGeom prst="ellipse">
                  <a:avLst/>
                </a:prstGeom>
                <a:solidFill>
                  <a:srgbClr val="F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942" name="Straight Arrow Connector 941"/>
                <p:cNvCxnSpPr/>
                <p:nvPr/>
              </p:nvCxnSpPr>
              <p:spPr>
                <a:xfrm>
                  <a:off x="4531519" y="10457050"/>
                  <a:ext cx="1256664" cy="1021834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Arrow Connector 942"/>
                <p:cNvCxnSpPr/>
                <p:nvPr/>
              </p:nvCxnSpPr>
              <p:spPr>
                <a:xfrm flipH="1">
                  <a:off x="2888343" y="10457050"/>
                  <a:ext cx="1027049" cy="1105123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Arrow Connector 943"/>
                <p:cNvCxnSpPr/>
                <p:nvPr/>
              </p:nvCxnSpPr>
              <p:spPr>
                <a:xfrm flipH="1">
                  <a:off x="4531519" y="11763250"/>
                  <a:ext cx="948600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Arrow Connector 944"/>
                <p:cNvCxnSpPr/>
                <p:nvPr/>
              </p:nvCxnSpPr>
              <p:spPr>
                <a:xfrm flipH="1">
                  <a:off x="2978573" y="11763250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Arrow Connector 945"/>
                <p:cNvCxnSpPr/>
                <p:nvPr/>
              </p:nvCxnSpPr>
              <p:spPr>
                <a:xfrm flipH="1">
                  <a:off x="2978573" y="13317318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Arrow Connector 946"/>
                <p:cNvCxnSpPr/>
                <p:nvPr/>
              </p:nvCxnSpPr>
              <p:spPr>
                <a:xfrm>
                  <a:off x="2670510" y="12047616"/>
                  <a:ext cx="0" cy="985336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Arrow Connector 948"/>
                <p:cNvCxnSpPr/>
                <p:nvPr/>
              </p:nvCxnSpPr>
              <p:spPr>
                <a:xfrm flipV="1">
                  <a:off x="4441289" y="12047616"/>
                  <a:ext cx="1346894" cy="1068625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0" name="Oval 949"/>
                <p:cNvSpPr>
                  <a:spLocks/>
                </p:cNvSpPr>
                <p:nvPr/>
              </p:nvSpPr>
              <p:spPr>
                <a:xfrm>
                  <a:off x="3915392" y="10172684"/>
                  <a:ext cx="616127" cy="568732"/>
                </a:xfrm>
                <a:prstGeom prst="ellipse">
                  <a:avLst/>
                </a:prstGeom>
                <a:solidFill>
                  <a:srgbClr val="A0F0A1"/>
                </a:solidFill>
                <a:ln w="50800">
                  <a:solidFill>
                    <a:srgbClr val="F5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</p:grpSp>
          <p:sp>
            <p:nvSpPr>
              <p:cNvPr id="921" name="TextBox 920"/>
              <p:cNvSpPr txBox="1"/>
              <p:nvPr/>
            </p:nvSpPr>
            <p:spPr>
              <a:xfrm>
                <a:off x="36306919" y="5674519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+y</a:t>
                </a:r>
              </a:p>
            </p:txBody>
          </p:sp>
          <p:sp>
            <p:nvSpPr>
              <p:cNvPr id="922" name="TextBox 921"/>
              <p:cNvSpPr txBox="1"/>
              <p:nvPr/>
            </p:nvSpPr>
            <p:spPr>
              <a:xfrm>
                <a:off x="35562078" y="6519238"/>
                <a:ext cx="4729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-y</a:t>
                </a:r>
                <a:endParaRPr lang="en-US" sz="3000" dirty="0"/>
              </a:p>
            </p:txBody>
          </p:sp>
          <p:sp>
            <p:nvSpPr>
              <p:cNvPr id="923" name="TextBox 922"/>
              <p:cNvSpPr txBox="1"/>
              <p:nvPr/>
            </p:nvSpPr>
            <p:spPr>
              <a:xfrm>
                <a:off x="37507765" y="5674519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+y</a:t>
                </a:r>
              </a:p>
            </p:txBody>
          </p:sp>
          <p:sp>
            <p:nvSpPr>
              <p:cNvPr id="924" name="TextBox 923"/>
              <p:cNvSpPr txBox="1"/>
              <p:nvPr/>
            </p:nvSpPr>
            <p:spPr>
              <a:xfrm>
                <a:off x="38577169" y="6519238"/>
                <a:ext cx="4729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-y</a:t>
                </a:r>
                <a:endParaRPr lang="en-US" sz="3000" dirty="0"/>
              </a:p>
            </p:txBody>
          </p:sp>
          <p:sp>
            <p:nvSpPr>
              <p:cNvPr id="925" name="TextBox 924"/>
              <p:cNvSpPr txBox="1"/>
              <p:nvPr/>
            </p:nvSpPr>
            <p:spPr>
              <a:xfrm>
                <a:off x="37449919" y="6832314"/>
                <a:ext cx="45397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-z</a:t>
                </a:r>
              </a:p>
            </p:txBody>
          </p:sp>
          <p:sp>
            <p:nvSpPr>
              <p:cNvPr id="926" name="TextBox 925"/>
              <p:cNvSpPr txBox="1"/>
              <p:nvPr/>
            </p:nvSpPr>
            <p:spPr>
              <a:xfrm>
                <a:off x="37907438" y="6832314"/>
                <a:ext cx="5293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+z</a:t>
                </a:r>
                <a:endParaRPr lang="en-US" sz="3000" dirty="0"/>
              </a:p>
            </p:txBody>
          </p:sp>
          <p:sp>
            <p:nvSpPr>
              <p:cNvPr id="927" name="TextBox 926"/>
              <p:cNvSpPr txBox="1"/>
              <p:nvPr/>
            </p:nvSpPr>
            <p:spPr>
              <a:xfrm>
                <a:off x="37467089" y="8397566"/>
                <a:ext cx="45397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-z</a:t>
                </a:r>
              </a:p>
            </p:txBody>
          </p:sp>
          <p:sp>
            <p:nvSpPr>
              <p:cNvPr id="928" name="TextBox 927"/>
              <p:cNvSpPr txBox="1"/>
              <p:nvPr/>
            </p:nvSpPr>
            <p:spPr>
              <a:xfrm>
                <a:off x="38525192" y="7537330"/>
                <a:ext cx="5293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+z</a:t>
                </a:r>
              </a:p>
            </p:txBody>
          </p:sp>
          <p:sp>
            <p:nvSpPr>
              <p:cNvPr id="931" name="TextBox 930"/>
              <p:cNvSpPr txBox="1"/>
              <p:nvPr/>
            </p:nvSpPr>
            <p:spPr>
              <a:xfrm>
                <a:off x="35169985" y="7431089"/>
                <a:ext cx="46147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-x</a:t>
                </a:r>
                <a:endParaRPr lang="en-US" sz="3000" dirty="0"/>
              </a:p>
            </p:txBody>
          </p:sp>
          <p:sp>
            <p:nvSpPr>
              <p:cNvPr id="932" name="TextBox 931"/>
              <p:cNvSpPr txBox="1"/>
              <p:nvPr/>
            </p:nvSpPr>
            <p:spPr>
              <a:xfrm>
                <a:off x="35087719" y="8147202"/>
                <a:ext cx="5437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+x</a:t>
                </a:r>
                <a:endParaRPr lang="en-US" sz="3000" dirty="0"/>
              </a:p>
            </p:txBody>
          </p:sp>
          <p:sp>
            <p:nvSpPr>
              <p:cNvPr id="933" name="TextBox 932"/>
              <p:cNvSpPr txBox="1"/>
              <p:nvPr/>
            </p:nvSpPr>
            <p:spPr>
              <a:xfrm>
                <a:off x="35906994" y="8778121"/>
                <a:ext cx="4729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-y</a:t>
                </a:r>
              </a:p>
            </p:txBody>
          </p:sp>
          <p:sp>
            <p:nvSpPr>
              <p:cNvPr id="934" name="TextBox 933"/>
              <p:cNvSpPr txBox="1"/>
              <p:nvPr/>
            </p:nvSpPr>
            <p:spPr>
              <a:xfrm>
                <a:off x="36393357" y="8778121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+y</a:t>
                </a:r>
              </a:p>
            </p:txBody>
          </p:sp>
          <p:sp>
            <p:nvSpPr>
              <p:cNvPr id="935" name="TextBox 934"/>
              <p:cNvSpPr txBox="1"/>
              <p:nvPr/>
            </p:nvSpPr>
            <p:spPr>
              <a:xfrm>
                <a:off x="35933407" y="6832314"/>
                <a:ext cx="46147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-x</a:t>
                </a:r>
              </a:p>
            </p:txBody>
          </p:sp>
          <p:sp>
            <p:nvSpPr>
              <p:cNvPr id="936" name="TextBox 935"/>
              <p:cNvSpPr txBox="1"/>
              <p:nvPr/>
            </p:nvSpPr>
            <p:spPr>
              <a:xfrm>
                <a:off x="36388125" y="6832314"/>
                <a:ext cx="5437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+x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3968819" y="10038784"/>
              <a:ext cx="4260581" cy="3839314"/>
              <a:chOff x="24326419" y="10038784"/>
              <a:chExt cx="4260581" cy="3839314"/>
            </a:xfrm>
          </p:grpSpPr>
          <p:cxnSp>
            <p:nvCxnSpPr>
              <p:cNvPr id="432" name="Straight Arrow Connector 431"/>
              <p:cNvCxnSpPr>
                <a:stCxn id="323" idx="5"/>
                <a:endCxn id="327" idx="1"/>
              </p:cNvCxnSpPr>
              <p:nvPr/>
            </p:nvCxnSpPr>
            <p:spPr>
              <a:xfrm>
                <a:off x="25184757" y="11938968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Oval 321"/>
              <p:cNvSpPr>
                <a:spLocks/>
              </p:cNvSpPr>
              <p:nvPr/>
            </p:nvSpPr>
            <p:spPr>
              <a:xfrm>
                <a:off x="26274026" y="100387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323" name="Oval 322"/>
              <p:cNvSpPr>
                <a:spLocks/>
              </p:cNvSpPr>
              <p:nvPr/>
            </p:nvSpPr>
            <p:spPr>
              <a:xfrm>
                <a:off x="24627000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4" name="Oval 323"/>
              <p:cNvSpPr>
                <a:spLocks/>
              </p:cNvSpPr>
              <p:nvPr/>
            </p:nvSpPr>
            <p:spPr>
              <a:xfrm>
                <a:off x="26274026" y="114241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5" name="Oval 324"/>
              <p:cNvSpPr>
                <a:spLocks/>
              </p:cNvSpPr>
              <p:nvPr/>
            </p:nvSpPr>
            <p:spPr>
              <a:xfrm>
                <a:off x="27933547" y="114241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6" name="Oval 325"/>
              <p:cNvSpPr>
                <a:spLocks/>
              </p:cNvSpPr>
              <p:nvPr/>
            </p:nvSpPr>
            <p:spPr>
              <a:xfrm>
                <a:off x="24627000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7" name="Oval 326"/>
              <p:cNvSpPr>
                <a:spLocks/>
              </p:cNvSpPr>
              <p:nvPr/>
            </p:nvSpPr>
            <p:spPr>
              <a:xfrm>
                <a:off x="26274026" y="13072332"/>
                <a:ext cx="653453" cy="60318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28" name="Straight Arrow Connector 327"/>
              <p:cNvCxnSpPr/>
              <p:nvPr/>
            </p:nvCxnSpPr>
            <p:spPr>
              <a:xfrm>
                <a:off x="26831783" y="10553636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/>
              <p:cNvCxnSpPr/>
              <p:nvPr/>
            </p:nvCxnSpPr>
            <p:spPr>
              <a:xfrm flipH="1">
                <a:off x="25184757" y="10553636"/>
                <a:ext cx="1184966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/>
              <p:cNvCxnSpPr/>
              <p:nvPr/>
            </p:nvCxnSpPr>
            <p:spPr>
              <a:xfrm flipH="1">
                <a:off x="26927479" y="11630258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/>
              <p:cNvCxnSpPr/>
              <p:nvPr/>
            </p:nvCxnSpPr>
            <p:spPr>
              <a:xfrm flipH="1">
                <a:off x="25272891" y="116302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/>
              <p:cNvCxnSpPr/>
              <p:nvPr/>
            </p:nvCxnSpPr>
            <p:spPr>
              <a:xfrm flipH="1">
                <a:off x="25280453" y="13373926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/>
              <p:cNvCxnSpPr/>
              <p:nvPr/>
            </p:nvCxnSpPr>
            <p:spPr>
              <a:xfrm flipV="1">
                <a:off x="26831783" y="11938968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/>
              <p:cNvCxnSpPr/>
              <p:nvPr/>
            </p:nvCxnSpPr>
            <p:spPr>
              <a:xfrm flipH="1">
                <a:off x="25280091" y="117927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/>
              <p:cNvCxnSpPr>
                <a:stCxn id="323" idx="4"/>
                <a:endCxn id="326" idx="0"/>
              </p:cNvCxnSpPr>
              <p:nvPr/>
            </p:nvCxnSpPr>
            <p:spPr>
              <a:xfrm>
                <a:off x="24953727" y="120273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/>
              <p:cNvCxnSpPr/>
              <p:nvPr/>
            </p:nvCxnSpPr>
            <p:spPr>
              <a:xfrm flipH="1">
                <a:off x="26921978" y="1179278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/>
              <p:cNvCxnSpPr/>
              <p:nvPr/>
            </p:nvCxnSpPr>
            <p:spPr>
              <a:xfrm flipV="1">
                <a:off x="26929450" y="12027303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Rounded Rectangle 359"/>
              <p:cNvSpPr/>
              <p:nvPr/>
            </p:nvSpPr>
            <p:spPr>
              <a:xfrm>
                <a:off x="24326419" y="11158621"/>
                <a:ext cx="1267053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571419" y="5293519"/>
              <a:ext cx="3733800" cy="3429000"/>
              <a:chOff x="2119308" y="5404775"/>
              <a:chExt cx="3733800" cy="3429000"/>
            </a:xfrm>
          </p:grpSpPr>
          <p:sp>
            <p:nvSpPr>
              <p:cNvPr id="1017" name="Oval 1016"/>
              <p:cNvSpPr>
                <a:spLocks/>
              </p:cNvSpPr>
              <p:nvPr/>
            </p:nvSpPr>
            <p:spPr>
              <a:xfrm>
                <a:off x="3672254" y="5404775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018" name="Oval 1017"/>
              <p:cNvSpPr>
                <a:spLocks/>
              </p:cNvSpPr>
              <p:nvPr/>
            </p:nvSpPr>
            <p:spPr>
              <a:xfrm>
                <a:off x="2119308" y="6710975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19" name="Oval 1018"/>
              <p:cNvSpPr>
                <a:spLocks/>
              </p:cNvSpPr>
              <p:nvPr/>
            </p:nvSpPr>
            <p:spPr>
              <a:xfrm>
                <a:off x="3672254" y="6710975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0" name="Oval 1019"/>
              <p:cNvSpPr>
                <a:spLocks/>
              </p:cNvSpPr>
              <p:nvPr/>
            </p:nvSpPr>
            <p:spPr>
              <a:xfrm>
                <a:off x="5236981" y="6710975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1" name="Oval 1020"/>
              <p:cNvSpPr>
                <a:spLocks/>
              </p:cNvSpPr>
              <p:nvPr/>
            </p:nvSpPr>
            <p:spPr>
              <a:xfrm>
                <a:off x="2119308" y="8265043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3" name="Oval 1022"/>
              <p:cNvSpPr>
                <a:spLocks/>
              </p:cNvSpPr>
              <p:nvPr/>
            </p:nvSpPr>
            <p:spPr>
              <a:xfrm>
                <a:off x="3672254" y="8265043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24" name="Straight Arrow Connector 1023"/>
              <p:cNvCxnSpPr>
                <a:stCxn id="1017" idx="6"/>
              </p:cNvCxnSpPr>
              <p:nvPr/>
            </p:nvCxnSpPr>
            <p:spPr>
              <a:xfrm>
                <a:off x="4288381" y="5689141"/>
                <a:ext cx="1256664" cy="1021834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Arrow Connector 1025"/>
              <p:cNvCxnSpPr/>
              <p:nvPr/>
            </p:nvCxnSpPr>
            <p:spPr>
              <a:xfrm flipH="1">
                <a:off x="4288381" y="6995341"/>
                <a:ext cx="948600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Arrow Connector 1026"/>
              <p:cNvCxnSpPr/>
              <p:nvPr/>
            </p:nvCxnSpPr>
            <p:spPr>
              <a:xfrm flipH="1">
                <a:off x="2735435" y="6995341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Arrow Connector 1027"/>
              <p:cNvCxnSpPr/>
              <p:nvPr/>
            </p:nvCxnSpPr>
            <p:spPr>
              <a:xfrm flipH="1">
                <a:off x="2735435" y="8549409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/>
              <p:cNvCxnSpPr/>
              <p:nvPr/>
            </p:nvCxnSpPr>
            <p:spPr>
              <a:xfrm>
                <a:off x="2427372" y="7279707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Arrow Connector 1030"/>
              <p:cNvCxnSpPr/>
              <p:nvPr/>
            </p:nvCxnSpPr>
            <p:spPr>
              <a:xfrm flipV="1">
                <a:off x="4198151" y="7279707"/>
                <a:ext cx="1346894" cy="1068625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0" name="Straight Arrow Connector 1299"/>
              <p:cNvCxnSpPr>
                <a:stCxn id="1017" idx="2"/>
                <a:endCxn id="1018" idx="0"/>
              </p:cNvCxnSpPr>
              <p:nvPr/>
            </p:nvCxnSpPr>
            <p:spPr>
              <a:xfrm flipH="1">
                <a:off x="2427372" y="5689141"/>
                <a:ext cx="1244882" cy="1021834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Arrow Connector 413"/>
              <p:cNvCxnSpPr>
                <a:stCxn id="1023" idx="1"/>
                <a:endCxn id="1018" idx="5"/>
              </p:cNvCxnSpPr>
              <p:nvPr/>
            </p:nvCxnSpPr>
            <p:spPr>
              <a:xfrm flipH="1" flipV="1">
                <a:off x="2645205" y="7196418"/>
                <a:ext cx="1117279" cy="1151914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8436438" y="5369719"/>
              <a:ext cx="4347363" cy="3857353"/>
              <a:chOff x="8794038" y="5369719"/>
              <a:chExt cx="4347363" cy="3857353"/>
            </a:xfrm>
          </p:grpSpPr>
          <p:sp>
            <p:nvSpPr>
              <p:cNvPr id="573" name="Oval 572"/>
              <p:cNvSpPr>
                <a:spLocks/>
              </p:cNvSpPr>
              <p:nvPr/>
            </p:nvSpPr>
            <p:spPr>
              <a:xfrm>
                <a:off x="10653026" y="5369719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74" name="Oval 573"/>
              <p:cNvSpPr>
                <a:spLocks/>
              </p:cNvSpPr>
              <p:nvPr/>
            </p:nvSpPr>
            <p:spPr>
              <a:xfrm>
                <a:off x="9006000" y="6755051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5" name="Oval 574"/>
              <p:cNvSpPr>
                <a:spLocks/>
              </p:cNvSpPr>
              <p:nvPr/>
            </p:nvSpPr>
            <p:spPr>
              <a:xfrm>
                <a:off x="10653026" y="6755051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6" name="Oval 575"/>
              <p:cNvSpPr>
                <a:spLocks/>
              </p:cNvSpPr>
              <p:nvPr/>
            </p:nvSpPr>
            <p:spPr>
              <a:xfrm>
                <a:off x="12312547" y="6755051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7" name="Oval 576"/>
              <p:cNvSpPr>
                <a:spLocks/>
              </p:cNvSpPr>
              <p:nvPr/>
            </p:nvSpPr>
            <p:spPr>
              <a:xfrm>
                <a:off x="9006000" y="8403267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8" name="Oval 577"/>
              <p:cNvSpPr>
                <a:spLocks/>
              </p:cNvSpPr>
              <p:nvPr/>
            </p:nvSpPr>
            <p:spPr>
              <a:xfrm>
                <a:off x="10653026" y="8403267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79" name="Straight Arrow Connector 578"/>
              <p:cNvCxnSpPr/>
              <p:nvPr/>
            </p:nvCxnSpPr>
            <p:spPr>
              <a:xfrm>
                <a:off x="11203697" y="5906489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Arrow Connector 579"/>
              <p:cNvCxnSpPr/>
              <p:nvPr/>
            </p:nvCxnSpPr>
            <p:spPr>
              <a:xfrm flipH="1">
                <a:off x="9603740" y="5880099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/>
              <p:cNvCxnSpPr>
                <a:stCxn id="576" idx="2"/>
                <a:endCxn id="575" idx="6"/>
              </p:cNvCxnSpPr>
              <p:nvPr/>
            </p:nvCxnSpPr>
            <p:spPr>
              <a:xfrm flipH="1">
                <a:off x="11306479" y="7056645"/>
                <a:ext cx="1006068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/>
              <p:cNvCxnSpPr/>
              <p:nvPr/>
            </p:nvCxnSpPr>
            <p:spPr>
              <a:xfrm flipH="1">
                <a:off x="9659453" y="7056644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Arrow Connector 582"/>
              <p:cNvCxnSpPr/>
              <p:nvPr/>
            </p:nvCxnSpPr>
            <p:spPr>
              <a:xfrm flipH="1">
                <a:off x="9659453" y="8704861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Arrow Connector 583"/>
              <p:cNvCxnSpPr/>
              <p:nvPr/>
            </p:nvCxnSpPr>
            <p:spPr>
              <a:xfrm>
                <a:off x="9332727" y="7358238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/>
              <p:cNvCxnSpPr/>
              <p:nvPr/>
            </p:nvCxnSpPr>
            <p:spPr>
              <a:xfrm flipH="1">
                <a:off x="9441007" y="5710022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Arrow Connector 585"/>
              <p:cNvCxnSpPr/>
              <p:nvPr/>
            </p:nvCxnSpPr>
            <p:spPr>
              <a:xfrm>
                <a:off x="11303225" y="5754262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Arrow Connector 587"/>
              <p:cNvCxnSpPr>
                <a:stCxn id="578" idx="7"/>
                <a:endCxn id="576" idx="3"/>
              </p:cNvCxnSpPr>
              <p:nvPr/>
            </p:nvCxnSpPr>
            <p:spPr>
              <a:xfrm flipV="1">
                <a:off x="11210783" y="7269903"/>
                <a:ext cx="1197460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2" name="Rounded Rectangle 571"/>
              <p:cNvSpPr/>
              <p:nvPr/>
            </p:nvSpPr>
            <p:spPr>
              <a:xfrm>
                <a:off x="8794038" y="6507595"/>
                <a:ext cx="4347363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2" name="Straight Arrow Connector 421"/>
              <p:cNvCxnSpPr>
                <a:stCxn id="574" idx="5"/>
                <a:endCxn id="578" idx="1"/>
              </p:cNvCxnSpPr>
              <p:nvPr/>
            </p:nvCxnSpPr>
            <p:spPr>
              <a:xfrm>
                <a:off x="9563757" y="7269903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3" name="Straight Arrow Connector 422"/>
            <p:cNvCxnSpPr>
              <a:stCxn id="937" idx="5"/>
              <a:endCxn id="941" idx="1"/>
            </p:cNvCxnSpPr>
            <p:nvPr/>
          </p:nvCxnSpPr>
          <p:spPr>
            <a:xfrm>
              <a:off x="35508824" y="7231475"/>
              <a:ext cx="1117279" cy="11519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TextBox 423"/>
            <p:cNvSpPr txBox="1"/>
            <p:nvPr/>
          </p:nvSpPr>
          <p:spPr>
            <a:xfrm>
              <a:off x="35615011" y="6941921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-y</a:t>
              </a:r>
            </a:p>
          </p:txBody>
        </p:sp>
        <p:sp>
          <p:nvSpPr>
            <p:cNvPr id="425" name="TextBox 424"/>
            <p:cNvSpPr txBox="1"/>
            <p:nvPr/>
          </p:nvSpPr>
          <p:spPr>
            <a:xfrm>
              <a:off x="36347473" y="7787521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9450081" y="5369719"/>
              <a:ext cx="3960000" cy="3636735"/>
              <a:chOff x="29807681" y="5369719"/>
              <a:chExt cx="3960000" cy="3636735"/>
            </a:xfrm>
          </p:grpSpPr>
          <p:sp>
            <p:nvSpPr>
              <p:cNvPr id="957" name="Oval 956"/>
              <p:cNvSpPr>
                <a:spLocks/>
              </p:cNvSpPr>
              <p:nvPr/>
            </p:nvSpPr>
            <p:spPr>
              <a:xfrm>
                <a:off x="31454707" y="5369719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958" name="Oval 957"/>
              <p:cNvSpPr>
                <a:spLocks/>
              </p:cNvSpPr>
              <p:nvPr/>
            </p:nvSpPr>
            <p:spPr>
              <a:xfrm>
                <a:off x="29807681" y="6755051"/>
                <a:ext cx="653453" cy="603187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59" name="Oval 958"/>
              <p:cNvSpPr>
                <a:spLocks/>
              </p:cNvSpPr>
              <p:nvPr/>
            </p:nvSpPr>
            <p:spPr>
              <a:xfrm>
                <a:off x="31454707" y="6755051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0" name="Oval 959"/>
              <p:cNvSpPr>
                <a:spLocks/>
              </p:cNvSpPr>
              <p:nvPr/>
            </p:nvSpPr>
            <p:spPr>
              <a:xfrm>
                <a:off x="33114228" y="6755051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1" name="Oval 960"/>
              <p:cNvSpPr>
                <a:spLocks/>
              </p:cNvSpPr>
              <p:nvPr/>
            </p:nvSpPr>
            <p:spPr>
              <a:xfrm>
                <a:off x="29807681" y="8403267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2" name="Oval 961"/>
              <p:cNvSpPr>
                <a:spLocks/>
              </p:cNvSpPr>
              <p:nvPr/>
            </p:nvSpPr>
            <p:spPr>
              <a:xfrm>
                <a:off x="31454707" y="8403267"/>
                <a:ext cx="653453" cy="60318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63" name="Straight Arrow Connector 962"/>
              <p:cNvCxnSpPr/>
              <p:nvPr/>
            </p:nvCxnSpPr>
            <p:spPr>
              <a:xfrm>
                <a:off x="32005378" y="5906489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Arrow Connector 963"/>
              <p:cNvCxnSpPr/>
              <p:nvPr/>
            </p:nvCxnSpPr>
            <p:spPr>
              <a:xfrm flipH="1">
                <a:off x="30405421" y="5880099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Arrow Connector 964"/>
              <p:cNvCxnSpPr/>
              <p:nvPr/>
            </p:nvCxnSpPr>
            <p:spPr>
              <a:xfrm flipH="1">
                <a:off x="32110472" y="6961193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Arrow Connector 965"/>
              <p:cNvCxnSpPr/>
              <p:nvPr/>
            </p:nvCxnSpPr>
            <p:spPr>
              <a:xfrm flipH="1">
                <a:off x="30461134" y="7056644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Arrow Connector 966"/>
              <p:cNvCxnSpPr/>
              <p:nvPr/>
            </p:nvCxnSpPr>
            <p:spPr>
              <a:xfrm flipH="1">
                <a:off x="30461134" y="8685623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Straight Arrow Connector 967"/>
              <p:cNvCxnSpPr/>
              <p:nvPr/>
            </p:nvCxnSpPr>
            <p:spPr>
              <a:xfrm>
                <a:off x="30134408" y="7358238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Arrow Connector 969"/>
              <p:cNvCxnSpPr/>
              <p:nvPr/>
            </p:nvCxnSpPr>
            <p:spPr>
              <a:xfrm flipH="1">
                <a:off x="30242688" y="5710022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Straight Arrow Connector 970"/>
              <p:cNvCxnSpPr/>
              <p:nvPr/>
            </p:nvCxnSpPr>
            <p:spPr>
              <a:xfrm>
                <a:off x="32104906" y="5754262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Straight Arrow Connector 971"/>
              <p:cNvCxnSpPr/>
              <p:nvPr/>
            </p:nvCxnSpPr>
            <p:spPr>
              <a:xfrm flipH="1">
                <a:off x="32099018" y="7138960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Straight Arrow Connector 972"/>
              <p:cNvCxnSpPr/>
              <p:nvPr/>
            </p:nvCxnSpPr>
            <p:spPr>
              <a:xfrm flipH="1">
                <a:off x="30439496" y="8839934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5" name="Straight Arrow Connector 974"/>
              <p:cNvCxnSpPr/>
              <p:nvPr/>
            </p:nvCxnSpPr>
            <p:spPr>
              <a:xfrm flipV="1">
                <a:off x="32027800" y="7278777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Straight Arrow Connector 975"/>
              <p:cNvCxnSpPr/>
              <p:nvPr/>
            </p:nvCxnSpPr>
            <p:spPr>
              <a:xfrm flipV="1">
                <a:off x="32125467" y="7367112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Arrow Connector 425"/>
              <p:cNvCxnSpPr/>
              <p:nvPr/>
            </p:nvCxnSpPr>
            <p:spPr>
              <a:xfrm>
                <a:off x="30262286" y="7358743"/>
                <a:ext cx="1242467" cy="117707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9450081" y="10038784"/>
              <a:ext cx="3960000" cy="3636735"/>
              <a:chOff x="29807681" y="10038784"/>
              <a:chExt cx="3960000" cy="3636735"/>
            </a:xfrm>
          </p:grpSpPr>
          <p:sp>
            <p:nvSpPr>
              <p:cNvPr id="977" name="Oval 976"/>
              <p:cNvSpPr>
                <a:spLocks/>
              </p:cNvSpPr>
              <p:nvPr/>
            </p:nvSpPr>
            <p:spPr>
              <a:xfrm>
                <a:off x="31454707" y="100387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978" name="Oval 977"/>
              <p:cNvSpPr>
                <a:spLocks/>
              </p:cNvSpPr>
              <p:nvPr/>
            </p:nvSpPr>
            <p:spPr>
              <a:xfrm>
                <a:off x="29807681" y="11424116"/>
                <a:ext cx="653453" cy="603187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9" name="Oval 978"/>
              <p:cNvSpPr>
                <a:spLocks/>
              </p:cNvSpPr>
              <p:nvPr/>
            </p:nvSpPr>
            <p:spPr>
              <a:xfrm>
                <a:off x="31454707" y="114241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0" name="Oval 979"/>
              <p:cNvSpPr>
                <a:spLocks/>
              </p:cNvSpPr>
              <p:nvPr/>
            </p:nvSpPr>
            <p:spPr>
              <a:xfrm>
                <a:off x="33114228" y="114241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1" name="Oval 980"/>
              <p:cNvSpPr>
                <a:spLocks/>
              </p:cNvSpPr>
              <p:nvPr/>
            </p:nvSpPr>
            <p:spPr>
              <a:xfrm>
                <a:off x="29807681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2" name="Oval 981"/>
              <p:cNvSpPr>
                <a:spLocks/>
              </p:cNvSpPr>
              <p:nvPr/>
            </p:nvSpPr>
            <p:spPr>
              <a:xfrm>
                <a:off x="31454707" y="13072332"/>
                <a:ext cx="653453" cy="60318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83" name="Straight Arrow Connector 982"/>
              <p:cNvCxnSpPr/>
              <p:nvPr/>
            </p:nvCxnSpPr>
            <p:spPr>
              <a:xfrm>
                <a:off x="32012464" y="10553636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Arrow Connector 983"/>
              <p:cNvCxnSpPr/>
              <p:nvPr/>
            </p:nvCxnSpPr>
            <p:spPr>
              <a:xfrm flipH="1">
                <a:off x="30365438" y="10553636"/>
                <a:ext cx="1184966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Arrow Connector 984"/>
              <p:cNvCxnSpPr/>
              <p:nvPr/>
            </p:nvCxnSpPr>
            <p:spPr>
              <a:xfrm flipH="1">
                <a:off x="32108160" y="11630258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Arrow Connector 985"/>
              <p:cNvCxnSpPr/>
              <p:nvPr/>
            </p:nvCxnSpPr>
            <p:spPr>
              <a:xfrm flipH="1">
                <a:off x="30453572" y="116302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Arrow Connector 986"/>
              <p:cNvCxnSpPr/>
              <p:nvPr/>
            </p:nvCxnSpPr>
            <p:spPr>
              <a:xfrm flipH="1">
                <a:off x="30461134" y="13373926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Arrow Connector 987"/>
              <p:cNvCxnSpPr/>
              <p:nvPr/>
            </p:nvCxnSpPr>
            <p:spPr>
              <a:xfrm>
                <a:off x="30034645" y="12029809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Arrow Connector 989"/>
              <p:cNvCxnSpPr/>
              <p:nvPr/>
            </p:nvCxnSpPr>
            <p:spPr>
              <a:xfrm flipV="1">
                <a:off x="32012464" y="11938968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Arrow Connector 990"/>
              <p:cNvCxnSpPr/>
              <p:nvPr/>
            </p:nvCxnSpPr>
            <p:spPr>
              <a:xfrm flipH="1">
                <a:off x="30460772" y="117927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Arrow Connector 991"/>
              <p:cNvCxnSpPr/>
              <p:nvPr/>
            </p:nvCxnSpPr>
            <p:spPr>
              <a:xfrm>
                <a:off x="30211123" y="12029809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Arrow Connector 992"/>
              <p:cNvCxnSpPr/>
              <p:nvPr/>
            </p:nvCxnSpPr>
            <p:spPr>
              <a:xfrm flipH="1">
                <a:off x="32102659" y="1179278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Straight Arrow Connector 993"/>
              <p:cNvCxnSpPr/>
              <p:nvPr/>
            </p:nvCxnSpPr>
            <p:spPr>
              <a:xfrm flipV="1">
                <a:off x="32110131" y="12027303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/>
              <p:cNvCxnSpPr>
                <a:stCxn id="978" idx="5"/>
                <a:endCxn id="982" idx="1"/>
              </p:cNvCxnSpPr>
              <p:nvPr/>
            </p:nvCxnSpPr>
            <p:spPr>
              <a:xfrm>
                <a:off x="30365438" y="11938968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9450081" y="14763184"/>
              <a:ext cx="3960000" cy="3636735"/>
              <a:chOff x="29807681" y="14763184"/>
              <a:chExt cx="3960000" cy="3636735"/>
            </a:xfrm>
          </p:grpSpPr>
          <p:sp>
            <p:nvSpPr>
              <p:cNvPr id="995" name="Oval 994"/>
              <p:cNvSpPr>
                <a:spLocks/>
              </p:cNvSpPr>
              <p:nvPr/>
            </p:nvSpPr>
            <p:spPr>
              <a:xfrm>
                <a:off x="31454707" y="147631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996" name="Oval 995"/>
              <p:cNvSpPr>
                <a:spLocks/>
              </p:cNvSpPr>
              <p:nvPr/>
            </p:nvSpPr>
            <p:spPr>
              <a:xfrm>
                <a:off x="29807681" y="16148516"/>
                <a:ext cx="653453" cy="603187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7" name="Oval 996"/>
              <p:cNvSpPr>
                <a:spLocks/>
              </p:cNvSpPr>
              <p:nvPr/>
            </p:nvSpPr>
            <p:spPr>
              <a:xfrm>
                <a:off x="31454707" y="161485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8" name="Oval 997"/>
              <p:cNvSpPr>
                <a:spLocks/>
              </p:cNvSpPr>
              <p:nvPr/>
            </p:nvSpPr>
            <p:spPr>
              <a:xfrm>
                <a:off x="33114228" y="161485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9" name="Oval 998"/>
              <p:cNvSpPr>
                <a:spLocks/>
              </p:cNvSpPr>
              <p:nvPr/>
            </p:nvSpPr>
            <p:spPr>
              <a:xfrm>
                <a:off x="29807681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00" name="Oval 999"/>
              <p:cNvSpPr>
                <a:spLocks/>
              </p:cNvSpPr>
              <p:nvPr/>
            </p:nvSpPr>
            <p:spPr>
              <a:xfrm>
                <a:off x="31454707" y="17796732"/>
                <a:ext cx="653453" cy="60318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01" name="Straight Arrow Connector 1000"/>
              <p:cNvCxnSpPr/>
              <p:nvPr/>
            </p:nvCxnSpPr>
            <p:spPr>
              <a:xfrm>
                <a:off x="32005378" y="15299954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Straight Arrow Connector 1001"/>
              <p:cNvCxnSpPr/>
              <p:nvPr/>
            </p:nvCxnSpPr>
            <p:spPr>
              <a:xfrm flipH="1">
                <a:off x="30405421" y="15273564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Arrow Connector 1002"/>
              <p:cNvCxnSpPr>
                <a:stCxn id="998" idx="2"/>
                <a:endCxn id="997" idx="6"/>
              </p:cNvCxnSpPr>
              <p:nvPr/>
            </p:nvCxnSpPr>
            <p:spPr>
              <a:xfrm flipH="1">
                <a:off x="32108160" y="16450110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Arrow Connector 1003"/>
              <p:cNvCxnSpPr/>
              <p:nvPr/>
            </p:nvCxnSpPr>
            <p:spPr>
              <a:xfrm flipH="1">
                <a:off x="30453572" y="163546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Arrow Connector 1004"/>
              <p:cNvCxnSpPr/>
              <p:nvPr/>
            </p:nvCxnSpPr>
            <p:spPr>
              <a:xfrm flipH="1">
                <a:off x="30461134" y="18079088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Arrow Connector 1005"/>
              <p:cNvCxnSpPr/>
              <p:nvPr/>
            </p:nvCxnSpPr>
            <p:spPr>
              <a:xfrm>
                <a:off x="30034645" y="16754209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Arrow Connector 1007"/>
              <p:cNvCxnSpPr/>
              <p:nvPr/>
            </p:nvCxnSpPr>
            <p:spPr>
              <a:xfrm flipV="1">
                <a:off x="32093958" y="16737784"/>
                <a:ext cx="1229614" cy="1242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Arrow Connector 1008"/>
              <p:cNvCxnSpPr/>
              <p:nvPr/>
            </p:nvCxnSpPr>
            <p:spPr>
              <a:xfrm flipH="1">
                <a:off x="30242688" y="15103487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Arrow Connector 1009"/>
              <p:cNvCxnSpPr/>
              <p:nvPr/>
            </p:nvCxnSpPr>
            <p:spPr>
              <a:xfrm>
                <a:off x="32104906" y="15147727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Straight Arrow Connector 1010"/>
              <p:cNvCxnSpPr/>
              <p:nvPr/>
            </p:nvCxnSpPr>
            <p:spPr>
              <a:xfrm flipH="1">
                <a:off x="30463737" y="165171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Arrow Connector 1011"/>
              <p:cNvCxnSpPr/>
              <p:nvPr/>
            </p:nvCxnSpPr>
            <p:spPr>
              <a:xfrm flipH="1">
                <a:off x="30439496" y="1823339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Arrow Connector 1012"/>
              <p:cNvCxnSpPr/>
              <p:nvPr/>
            </p:nvCxnSpPr>
            <p:spPr>
              <a:xfrm>
                <a:off x="30211123" y="16754209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Arrow Connector 428"/>
              <p:cNvCxnSpPr/>
              <p:nvPr/>
            </p:nvCxnSpPr>
            <p:spPr>
              <a:xfrm>
                <a:off x="30283726" y="16748366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Arrow Connector 429"/>
              <p:cNvCxnSpPr/>
              <p:nvPr/>
            </p:nvCxnSpPr>
            <p:spPr>
              <a:xfrm>
                <a:off x="30430423" y="16626213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3968819" y="14763184"/>
              <a:ext cx="4260581" cy="3765412"/>
              <a:chOff x="24326419" y="14763184"/>
              <a:chExt cx="4260581" cy="3765412"/>
            </a:xfrm>
          </p:grpSpPr>
          <p:sp>
            <p:nvSpPr>
              <p:cNvPr id="303" name="Oval 302"/>
              <p:cNvSpPr>
                <a:spLocks/>
              </p:cNvSpPr>
              <p:nvPr/>
            </p:nvSpPr>
            <p:spPr>
              <a:xfrm>
                <a:off x="26274026" y="147631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304" name="Oval 303"/>
              <p:cNvSpPr>
                <a:spLocks/>
              </p:cNvSpPr>
              <p:nvPr/>
            </p:nvSpPr>
            <p:spPr>
              <a:xfrm>
                <a:off x="24627000" y="161485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5" name="Oval 304"/>
              <p:cNvSpPr>
                <a:spLocks/>
              </p:cNvSpPr>
              <p:nvPr/>
            </p:nvSpPr>
            <p:spPr>
              <a:xfrm>
                <a:off x="26274026" y="161485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6" name="Oval 305"/>
              <p:cNvSpPr>
                <a:spLocks/>
              </p:cNvSpPr>
              <p:nvPr/>
            </p:nvSpPr>
            <p:spPr>
              <a:xfrm>
                <a:off x="27933547" y="161485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7" name="Oval 306"/>
              <p:cNvSpPr>
                <a:spLocks/>
              </p:cNvSpPr>
              <p:nvPr/>
            </p:nvSpPr>
            <p:spPr>
              <a:xfrm>
                <a:off x="24627000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8" name="Oval 307"/>
              <p:cNvSpPr>
                <a:spLocks/>
              </p:cNvSpPr>
              <p:nvPr/>
            </p:nvSpPr>
            <p:spPr>
              <a:xfrm>
                <a:off x="26274026" y="17796732"/>
                <a:ext cx="653453" cy="60318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09" name="Straight Arrow Connector 308"/>
              <p:cNvCxnSpPr/>
              <p:nvPr/>
            </p:nvCxnSpPr>
            <p:spPr>
              <a:xfrm>
                <a:off x="26824697" y="15299954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 flipH="1">
                <a:off x="25224740" y="15273564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/>
              <p:cNvCxnSpPr/>
              <p:nvPr/>
            </p:nvCxnSpPr>
            <p:spPr>
              <a:xfrm flipH="1">
                <a:off x="26927479" y="16450109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/>
              <p:cNvCxnSpPr/>
              <p:nvPr/>
            </p:nvCxnSpPr>
            <p:spPr>
              <a:xfrm flipH="1">
                <a:off x="25272891" y="163546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/>
              <p:cNvCxnSpPr/>
              <p:nvPr/>
            </p:nvCxnSpPr>
            <p:spPr>
              <a:xfrm flipH="1">
                <a:off x="25280453" y="18079088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/>
              <p:cNvCxnSpPr>
                <a:stCxn id="304" idx="4"/>
                <a:endCxn id="307" idx="0"/>
              </p:cNvCxnSpPr>
              <p:nvPr/>
            </p:nvCxnSpPr>
            <p:spPr>
              <a:xfrm>
                <a:off x="24953727" y="167517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/>
              <p:cNvCxnSpPr/>
              <p:nvPr/>
            </p:nvCxnSpPr>
            <p:spPr>
              <a:xfrm flipV="1">
                <a:off x="26913277" y="16737784"/>
                <a:ext cx="1229614" cy="1242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>
                <a:off x="25062007" y="15103487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/>
              <p:cNvCxnSpPr/>
              <p:nvPr/>
            </p:nvCxnSpPr>
            <p:spPr>
              <a:xfrm>
                <a:off x="26924225" y="15147727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/>
              <p:cNvCxnSpPr/>
              <p:nvPr/>
            </p:nvCxnSpPr>
            <p:spPr>
              <a:xfrm flipH="1">
                <a:off x="25283056" y="165171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/>
              <p:cNvCxnSpPr/>
              <p:nvPr/>
            </p:nvCxnSpPr>
            <p:spPr>
              <a:xfrm flipH="1">
                <a:off x="25258815" y="1823339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1" name="Rounded Rectangle 360"/>
              <p:cNvSpPr/>
              <p:nvPr/>
            </p:nvSpPr>
            <p:spPr>
              <a:xfrm>
                <a:off x="24326419" y="15809119"/>
                <a:ext cx="1267053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4" name="Straight Arrow Connector 433"/>
              <p:cNvCxnSpPr/>
              <p:nvPr/>
            </p:nvCxnSpPr>
            <p:spPr>
              <a:xfrm>
                <a:off x="25115593" y="16737205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Arrow Connector 434"/>
              <p:cNvCxnSpPr/>
              <p:nvPr/>
            </p:nvCxnSpPr>
            <p:spPr>
              <a:xfrm>
                <a:off x="25239465" y="16610345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18787691" y="5369719"/>
              <a:ext cx="4200390" cy="3836356"/>
              <a:chOff x="19145291" y="5369719"/>
              <a:chExt cx="4200390" cy="3836356"/>
            </a:xfrm>
          </p:grpSpPr>
          <p:sp>
            <p:nvSpPr>
              <p:cNvPr id="404" name="Oval 403"/>
              <p:cNvSpPr>
                <a:spLocks/>
              </p:cNvSpPr>
              <p:nvPr/>
            </p:nvSpPr>
            <p:spPr>
              <a:xfrm>
                <a:off x="21032707" y="5369719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405" name="Oval 404"/>
              <p:cNvSpPr>
                <a:spLocks/>
              </p:cNvSpPr>
              <p:nvPr/>
            </p:nvSpPr>
            <p:spPr>
              <a:xfrm>
                <a:off x="19385681" y="6755051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6" name="Oval 405"/>
              <p:cNvSpPr>
                <a:spLocks/>
              </p:cNvSpPr>
              <p:nvPr/>
            </p:nvSpPr>
            <p:spPr>
              <a:xfrm>
                <a:off x="21032707" y="6755051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7" name="Oval 406"/>
              <p:cNvSpPr>
                <a:spLocks/>
              </p:cNvSpPr>
              <p:nvPr/>
            </p:nvSpPr>
            <p:spPr>
              <a:xfrm>
                <a:off x="22692228" y="6755051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8" name="Oval 407"/>
              <p:cNvSpPr>
                <a:spLocks/>
              </p:cNvSpPr>
              <p:nvPr/>
            </p:nvSpPr>
            <p:spPr>
              <a:xfrm>
                <a:off x="19385681" y="8403267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9" name="Oval 408"/>
              <p:cNvSpPr>
                <a:spLocks/>
              </p:cNvSpPr>
              <p:nvPr/>
            </p:nvSpPr>
            <p:spPr>
              <a:xfrm>
                <a:off x="21032707" y="8403267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10" name="Straight Arrow Connector 409"/>
              <p:cNvCxnSpPr/>
              <p:nvPr/>
            </p:nvCxnSpPr>
            <p:spPr>
              <a:xfrm>
                <a:off x="21583378" y="5906489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Arrow Connector 410"/>
              <p:cNvCxnSpPr/>
              <p:nvPr/>
            </p:nvCxnSpPr>
            <p:spPr>
              <a:xfrm flipH="1">
                <a:off x="19983421" y="5880099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Arrow Connector 411"/>
              <p:cNvCxnSpPr/>
              <p:nvPr/>
            </p:nvCxnSpPr>
            <p:spPr>
              <a:xfrm flipH="1">
                <a:off x="21688472" y="6961193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Arrow Connector 412"/>
              <p:cNvCxnSpPr/>
              <p:nvPr/>
            </p:nvCxnSpPr>
            <p:spPr>
              <a:xfrm flipH="1">
                <a:off x="20039134" y="7056644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Arrow Connector 414"/>
              <p:cNvCxnSpPr>
                <a:stCxn id="405" idx="4"/>
                <a:endCxn id="408" idx="0"/>
              </p:cNvCxnSpPr>
              <p:nvPr/>
            </p:nvCxnSpPr>
            <p:spPr>
              <a:xfrm>
                <a:off x="19712408" y="7358238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Arrow Connector 415"/>
              <p:cNvCxnSpPr/>
              <p:nvPr/>
            </p:nvCxnSpPr>
            <p:spPr>
              <a:xfrm flipH="1">
                <a:off x="19820688" y="5710022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Arrow Connector 416"/>
              <p:cNvCxnSpPr/>
              <p:nvPr/>
            </p:nvCxnSpPr>
            <p:spPr>
              <a:xfrm>
                <a:off x="21682906" y="5754262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Arrow Connector 417"/>
              <p:cNvCxnSpPr/>
              <p:nvPr/>
            </p:nvCxnSpPr>
            <p:spPr>
              <a:xfrm flipH="1">
                <a:off x="21677018" y="7138960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Arrow Connector 418"/>
              <p:cNvCxnSpPr>
                <a:stCxn id="409" idx="2"/>
                <a:endCxn id="408" idx="6"/>
              </p:cNvCxnSpPr>
              <p:nvPr/>
            </p:nvCxnSpPr>
            <p:spPr>
              <a:xfrm flipH="1">
                <a:off x="20039134" y="8704861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Arrow Connector 419"/>
              <p:cNvCxnSpPr/>
              <p:nvPr/>
            </p:nvCxnSpPr>
            <p:spPr>
              <a:xfrm flipV="1">
                <a:off x="21605800" y="7278777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Arrow Connector 420"/>
              <p:cNvCxnSpPr/>
              <p:nvPr/>
            </p:nvCxnSpPr>
            <p:spPr>
              <a:xfrm flipV="1">
                <a:off x="21703467" y="7367112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9145291" y="6076283"/>
                <a:ext cx="3111115" cy="3129792"/>
                <a:chOff x="19145291" y="6076283"/>
                <a:chExt cx="3111115" cy="3129792"/>
              </a:xfrm>
            </p:grpSpPr>
            <p:sp>
              <p:nvSpPr>
                <p:cNvPr id="458" name="Arc 457"/>
                <p:cNvSpPr/>
                <p:nvPr/>
              </p:nvSpPr>
              <p:spPr>
                <a:xfrm rot="16200000">
                  <a:off x="19122684" y="8737214"/>
                  <a:ext cx="464494" cy="419280"/>
                </a:xfrm>
                <a:prstGeom prst="arc">
                  <a:avLst>
                    <a:gd name="adj1" fmla="val 10979995"/>
                    <a:gd name="adj2" fmla="val 15689493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9394281" y="9175879"/>
                  <a:ext cx="266323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/>
                <p:cNvCxnSpPr>
                  <a:stCxn id="458" idx="2"/>
                  <a:endCxn id="33" idx="0"/>
                </p:cNvCxnSpPr>
                <p:nvPr/>
              </p:nvCxnSpPr>
              <p:spPr>
                <a:xfrm flipV="1">
                  <a:off x="19147177" y="6375709"/>
                  <a:ext cx="15185" cy="260222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/>
                <p:cNvCxnSpPr/>
                <p:nvPr/>
              </p:nvCxnSpPr>
              <p:spPr>
                <a:xfrm flipH="1" flipV="1">
                  <a:off x="19678656" y="6213401"/>
                  <a:ext cx="2467582" cy="248797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Arc 32"/>
                <p:cNvSpPr/>
                <p:nvPr/>
              </p:nvSpPr>
              <p:spPr>
                <a:xfrm>
                  <a:off x="19162039" y="6076283"/>
                  <a:ext cx="571029" cy="628744"/>
                </a:xfrm>
                <a:prstGeom prst="arc">
                  <a:avLst>
                    <a:gd name="adj1" fmla="val 10979995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Arc 463"/>
                <p:cNvSpPr/>
                <p:nvPr/>
              </p:nvSpPr>
              <p:spPr>
                <a:xfrm rot="8225777">
                  <a:off x="21705016" y="8577331"/>
                  <a:ext cx="551390" cy="628744"/>
                </a:xfrm>
                <a:prstGeom prst="arc">
                  <a:avLst>
                    <a:gd name="adj1" fmla="val 11648934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36" name="Straight Arrow Connector 435"/>
              <p:cNvCxnSpPr>
                <a:stCxn id="405" idx="5"/>
                <a:endCxn id="409" idx="1"/>
              </p:cNvCxnSpPr>
              <p:nvPr/>
            </p:nvCxnSpPr>
            <p:spPr>
              <a:xfrm>
                <a:off x="19943438" y="7269903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18787691" y="10038784"/>
              <a:ext cx="4200390" cy="3855008"/>
              <a:chOff x="19145291" y="10038784"/>
              <a:chExt cx="4200390" cy="3855008"/>
            </a:xfrm>
          </p:grpSpPr>
          <p:sp>
            <p:nvSpPr>
              <p:cNvPr id="386" name="Oval 385"/>
              <p:cNvSpPr>
                <a:spLocks/>
              </p:cNvSpPr>
              <p:nvPr/>
            </p:nvSpPr>
            <p:spPr>
              <a:xfrm>
                <a:off x="21032707" y="100387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387" name="Oval 386"/>
              <p:cNvSpPr>
                <a:spLocks/>
              </p:cNvSpPr>
              <p:nvPr/>
            </p:nvSpPr>
            <p:spPr>
              <a:xfrm>
                <a:off x="19385681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8" name="Oval 387"/>
              <p:cNvSpPr>
                <a:spLocks/>
              </p:cNvSpPr>
              <p:nvPr/>
            </p:nvSpPr>
            <p:spPr>
              <a:xfrm>
                <a:off x="21032707" y="114241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9" name="Oval 388"/>
              <p:cNvSpPr>
                <a:spLocks/>
              </p:cNvSpPr>
              <p:nvPr/>
            </p:nvSpPr>
            <p:spPr>
              <a:xfrm>
                <a:off x="22692228" y="114241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0" name="Oval 389"/>
              <p:cNvSpPr>
                <a:spLocks/>
              </p:cNvSpPr>
              <p:nvPr/>
            </p:nvSpPr>
            <p:spPr>
              <a:xfrm>
                <a:off x="19385681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1" name="Oval 390"/>
              <p:cNvSpPr>
                <a:spLocks/>
              </p:cNvSpPr>
              <p:nvPr/>
            </p:nvSpPr>
            <p:spPr>
              <a:xfrm>
                <a:off x="21032707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92" name="Straight Arrow Connector 391"/>
              <p:cNvCxnSpPr/>
              <p:nvPr/>
            </p:nvCxnSpPr>
            <p:spPr>
              <a:xfrm>
                <a:off x="21590464" y="10553636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Arrow Connector 392"/>
              <p:cNvCxnSpPr/>
              <p:nvPr/>
            </p:nvCxnSpPr>
            <p:spPr>
              <a:xfrm flipH="1">
                <a:off x="19943438" y="10553636"/>
                <a:ext cx="1184966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/>
              <p:cNvCxnSpPr/>
              <p:nvPr/>
            </p:nvCxnSpPr>
            <p:spPr>
              <a:xfrm flipH="1">
                <a:off x="21686160" y="11630258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/>
              <p:cNvCxnSpPr/>
              <p:nvPr/>
            </p:nvCxnSpPr>
            <p:spPr>
              <a:xfrm flipH="1">
                <a:off x="20031572" y="116302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Arrow Connector 395"/>
              <p:cNvCxnSpPr>
                <a:stCxn id="391" idx="2"/>
                <a:endCxn id="390" idx="6"/>
              </p:cNvCxnSpPr>
              <p:nvPr/>
            </p:nvCxnSpPr>
            <p:spPr>
              <a:xfrm flipH="1">
                <a:off x="20039134" y="13373926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Arrow Connector 396"/>
              <p:cNvCxnSpPr>
                <a:stCxn id="387" idx="4"/>
                <a:endCxn id="390" idx="0"/>
              </p:cNvCxnSpPr>
              <p:nvPr/>
            </p:nvCxnSpPr>
            <p:spPr>
              <a:xfrm>
                <a:off x="19712408" y="120273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Arrow Connector 397"/>
              <p:cNvCxnSpPr/>
              <p:nvPr/>
            </p:nvCxnSpPr>
            <p:spPr>
              <a:xfrm flipV="1">
                <a:off x="21590464" y="11938968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/>
              <p:cNvCxnSpPr/>
              <p:nvPr/>
            </p:nvCxnSpPr>
            <p:spPr>
              <a:xfrm flipH="1">
                <a:off x="20038772" y="117927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Arrow Connector 400"/>
              <p:cNvCxnSpPr/>
              <p:nvPr/>
            </p:nvCxnSpPr>
            <p:spPr>
              <a:xfrm flipH="1">
                <a:off x="21680659" y="1179278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Arrow Connector 401"/>
              <p:cNvCxnSpPr/>
              <p:nvPr/>
            </p:nvCxnSpPr>
            <p:spPr>
              <a:xfrm flipV="1">
                <a:off x="21688131" y="12027303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" name="Group 481"/>
              <p:cNvGrpSpPr/>
              <p:nvPr/>
            </p:nvGrpSpPr>
            <p:grpSpPr>
              <a:xfrm>
                <a:off x="19145291" y="10764000"/>
                <a:ext cx="3111115" cy="3129792"/>
                <a:chOff x="19145291" y="6076283"/>
                <a:chExt cx="3111115" cy="3129792"/>
              </a:xfrm>
            </p:grpSpPr>
            <p:sp>
              <p:nvSpPr>
                <p:cNvPr id="483" name="Arc 482"/>
                <p:cNvSpPr/>
                <p:nvPr/>
              </p:nvSpPr>
              <p:spPr>
                <a:xfrm rot="16200000">
                  <a:off x="19122684" y="8737214"/>
                  <a:ext cx="464494" cy="419280"/>
                </a:xfrm>
                <a:prstGeom prst="arc">
                  <a:avLst>
                    <a:gd name="adj1" fmla="val 10979995"/>
                    <a:gd name="adj2" fmla="val 15689493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4" name="Straight Connector 483"/>
                <p:cNvCxnSpPr/>
                <p:nvPr/>
              </p:nvCxnSpPr>
              <p:spPr>
                <a:xfrm>
                  <a:off x="19394281" y="9175879"/>
                  <a:ext cx="266323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/>
                <p:cNvCxnSpPr/>
                <p:nvPr/>
              </p:nvCxnSpPr>
              <p:spPr>
                <a:xfrm flipV="1">
                  <a:off x="19147177" y="6375709"/>
                  <a:ext cx="15185" cy="260222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 flipH="1" flipV="1">
                  <a:off x="19678656" y="6213401"/>
                  <a:ext cx="2467582" cy="248797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7" name="Arc 486"/>
                <p:cNvSpPr/>
                <p:nvPr/>
              </p:nvSpPr>
              <p:spPr>
                <a:xfrm>
                  <a:off x="19162039" y="6076283"/>
                  <a:ext cx="571029" cy="628744"/>
                </a:xfrm>
                <a:prstGeom prst="arc">
                  <a:avLst>
                    <a:gd name="adj1" fmla="val 10979995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Arc 487"/>
                <p:cNvSpPr/>
                <p:nvPr/>
              </p:nvSpPr>
              <p:spPr>
                <a:xfrm rot="8225777">
                  <a:off x="21705016" y="8577331"/>
                  <a:ext cx="551390" cy="628744"/>
                </a:xfrm>
                <a:prstGeom prst="arc">
                  <a:avLst>
                    <a:gd name="adj1" fmla="val 11648934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38" name="Straight Arrow Connector 437"/>
              <p:cNvCxnSpPr>
                <a:stCxn id="387" idx="5"/>
                <a:endCxn id="391" idx="1"/>
              </p:cNvCxnSpPr>
              <p:nvPr/>
            </p:nvCxnSpPr>
            <p:spPr>
              <a:xfrm>
                <a:off x="19943438" y="119389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18787691" y="14763184"/>
              <a:ext cx="4200390" cy="3850156"/>
              <a:chOff x="19145291" y="14763184"/>
              <a:chExt cx="4200390" cy="3850156"/>
            </a:xfrm>
          </p:grpSpPr>
          <p:sp>
            <p:nvSpPr>
              <p:cNvPr id="367" name="Oval 366"/>
              <p:cNvSpPr>
                <a:spLocks/>
              </p:cNvSpPr>
              <p:nvPr/>
            </p:nvSpPr>
            <p:spPr>
              <a:xfrm>
                <a:off x="21032707" y="147631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368" name="Oval 367"/>
              <p:cNvSpPr>
                <a:spLocks/>
              </p:cNvSpPr>
              <p:nvPr/>
            </p:nvSpPr>
            <p:spPr>
              <a:xfrm>
                <a:off x="19385681" y="161485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9" name="Oval 368"/>
              <p:cNvSpPr>
                <a:spLocks/>
              </p:cNvSpPr>
              <p:nvPr/>
            </p:nvSpPr>
            <p:spPr>
              <a:xfrm>
                <a:off x="21032707" y="161485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0" name="Oval 369"/>
              <p:cNvSpPr>
                <a:spLocks/>
              </p:cNvSpPr>
              <p:nvPr/>
            </p:nvSpPr>
            <p:spPr>
              <a:xfrm>
                <a:off x="22692228" y="161485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1" name="Oval 370"/>
              <p:cNvSpPr>
                <a:spLocks/>
              </p:cNvSpPr>
              <p:nvPr/>
            </p:nvSpPr>
            <p:spPr>
              <a:xfrm>
                <a:off x="19385681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2" name="Oval 371"/>
              <p:cNvSpPr>
                <a:spLocks/>
              </p:cNvSpPr>
              <p:nvPr/>
            </p:nvSpPr>
            <p:spPr>
              <a:xfrm>
                <a:off x="21032707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73" name="Straight Arrow Connector 372"/>
              <p:cNvCxnSpPr/>
              <p:nvPr/>
            </p:nvCxnSpPr>
            <p:spPr>
              <a:xfrm>
                <a:off x="21583378" y="15299954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Arrow Connector 373"/>
              <p:cNvCxnSpPr/>
              <p:nvPr/>
            </p:nvCxnSpPr>
            <p:spPr>
              <a:xfrm flipH="1">
                <a:off x="19983421" y="15273564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Arrow Connector 374"/>
              <p:cNvCxnSpPr/>
              <p:nvPr/>
            </p:nvCxnSpPr>
            <p:spPr>
              <a:xfrm flipH="1">
                <a:off x="21686160" y="16450109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Arrow Connector 375"/>
              <p:cNvCxnSpPr/>
              <p:nvPr/>
            </p:nvCxnSpPr>
            <p:spPr>
              <a:xfrm flipH="1">
                <a:off x="20031572" y="163546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Arrow Connector 377"/>
              <p:cNvCxnSpPr>
                <a:stCxn id="368" idx="4"/>
                <a:endCxn id="371" idx="0"/>
              </p:cNvCxnSpPr>
              <p:nvPr/>
            </p:nvCxnSpPr>
            <p:spPr>
              <a:xfrm>
                <a:off x="19712408" y="167517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Arrow Connector 378"/>
              <p:cNvCxnSpPr/>
              <p:nvPr/>
            </p:nvCxnSpPr>
            <p:spPr>
              <a:xfrm flipV="1">
                <a:off x="21671958" y="16737784"/>
                <a:ext cx="1229614" cy="1242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Arrow Connector 379"/>
              <p:cNvCxnSpPr/>
              <p:nvPr/>
            </p:nvCxnSpPr>
            <p:spPr>
              <a:xfrm flipH="1">
                <a:off x="19820688" y="15103487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Arrow Connector 380"/>
              <p:cNvCxnSpPr/>
              <p:nvPr/>
            </p:nvCxnSpPr>
            <p:spPr>
              <a:xfrm>
                <a:off x="21682906" y="15147727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Arrow Connector 381"/>
              <p:cNvCxnSpPr/>
              <p:nvPr/>
            </p:nvCxnSpPr>
            <p:spPr>
              <a:xfrm flipH="1">
                <a:off x="20041737" y="165171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Arrow Connector 382"/>
              <p:cNvCxnSpPr>
                <a:stCxn id="372" idx="2"/>
                <a:endCxn id="371" idx="6"/>
              </p:cNvCxnSpPr>
              <p:nvPr/>
            </p:nvCxnSpPr>
            <p:spPr>
              <a:xfrm flipH="1">
                <a:off x="20039134" y="18098326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9" name="Group 488"/>
              <p:cNvGrpSpPr/>
              <p:nvPr/>
            </p:nvGrpSpPr>
            <p:grpSpPr>
              <a:xfrm>
                <a:off x="19145291" y="15483548"/>
                <a:ext cx="3111115" cy="3129792"/>
                <a:chOff x="19145291" y="6076283"/>
                <a:chExt cx="3111115" cy="3129792"/>
              </a:xfrm>
            </p:grpSpPr>
            <p:sp>
              <p:nvSpPr>
                <p:cNvPr id="490" name="Arc 489"/>
                <p:cNvSpPr/>
                <p:nvPr/>
              </p:nvSpPr>
              <p:spPr>
                <a:xfrm rot="16200000">
                  <a:off x="19122684" y="8737214"/>
                  <a:ext cx="464494" cy="419280"/>
                </a:xfrm>
                <a:prstGeom prst="arc">
                  <a:avLst>
                    <a:gd name="adj1" fmla="val 10979995"/>
                    <a:gd name="adj2" fmla="val 15689493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1" name="Straight Connector 490"/>
                <p:cNvCxnSpPr/>
                <p:nvPr/>
              </p:nvCxnSpPr>
              <p:spPr>
                <a:xfrm>
                  <a:off x="19394281" y="9175879"/>
                  <a:ext cx="266323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/>
                <p:cNvCxnSpPr/>
                <p:nvPr/>
              </p:nvCxnSpPr>
              <p:spPr>
                <a:xfrm flipV="1">
                  <a:off x="19147177" y="6375709"/>
                  <a:ext cx="15185" cy="260222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/>
                <p:cNvCxnSpPr/>
                <p:nvPr/>
              </p:nvCxnSpPr>
              <p:spPr>
                <a:xfrm flipH="1" flipV="1">
                  <a:off x="19678656" y="6213401"/>
                  <a:ext cx="2467582" cy="248797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4" name="Arc 493"/>
                <p:cNvSpPr/>
                <p:nvPr/>
              </p:nvSpPr>
              <p:spPr>
                <a:xfrm>
                  <a:off x="19162039" y="6076283"/>
                  <a:ext cx="571029" cy="628744"/>
                </a:xfrm>
                <a:prstGeom prst="arc">
                  <a:avLst>
                    <a:gd name="adj1" fmla="val 10979995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Arc 494"/>
                <p:cNvSpPr/>
                <p:nvPr/>
              </p:nvSpPr>
              <p:spPr>
                <a:xfrm rot="8225777">
                  <a:off x="21705016" y="8577331"/>
                  <a:ext cx="551390" cy="628744"/>
                </a:xfrm>
                <a:prstGeom prst="arc">
                  <a:avLst>
                    <a:gd name="adj1" fmla="val 11648934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41" name="Straight Arrow Connector 440"/>
              <p:cNvCxnSpPr>
                <a:stCxn id="368" idx="5"/>
                <a:endCxn id="372" idx="1"/>
              </p:cNvCxnSpPr>
              <p:nvPr/>
            </p:nvCxnSpPr>
            <p:spPr>
              <a:xfrm>
                <a:off x="19943438" y="166633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13632404" y="5369719"/>
              <a:ext cx="4157596" cy="3857353"/>
              <a:chOff x="13990004" y="5369719"/>
              <a:chExt cx="4157596" cy="3857353"/>
            </a:xfrm>
          </p:grpSpPr>
          <p:grpSp>
            <p:nvGrpSpPr>
              <p:cNvPr id="533" name="Group 532"/>
              <p:cNvGrpSpPr>
                <a:grpSpLocks noChangeAspect="1"/>
              </p:cNvGrpSpPr>
              <p:nvPr/>
            </p:nvGrpSpPr>
            <p:grpSpPr>
              <a:xfrm>
                <a:off x="14187600" y="5369719"/>
                <a:ext cx="3960000" cy="3636735"/>
                <a:chOff x="28907547" y="22979433"/>
                <a:chExt cx="3733800" cy="3429000"/>
              </a:xfrm>
            </p:grpSpPr>
            <p:sp>
              <p:nvSpPr>
                <p:cNvPr id="534" name="Oval 533"/>
                <p:cNvSpPr>
                  <a:spLocks/>
                </p:cNvSpPr>
                <p:nvPr/>
              </p:nvSpPr>
              <p:spPr>
                <a:xfrm>
                  <a:off x="30460493" y="22979433"/>
                  <a:ext cx="616127" cy="568732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535" name="Oval 534"/>
                <p:cNvSpPr>
                  <a:spLocks/>
                </p:cNvSpPr>
                <p:nvPr/>
              </p:nvSpPr>
              <p:spPr>
                <a:xfrm>
                  <a:off x="28907547" y="24285633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36" name="Oval 535"/>
                <p:cNvSpPr>
                  <a:spLocks/>
                </p:cNvSpPr>
                <p:nvPr/>
              </p:nvSpPr>
              <p:spPr>
                <a:xfrm>
                  <a:off x="30460493" y="24285633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37" name="Oval 536"/>
                <p:cNvSpPr>
                  <a:spLocks/>
                </p:cNvSpPr>
                <p:nvPr/>
              </p:nvSpPr>
              <p:spPr>
                <a:xfrm>
                  <a:off x="32025220" y="24285633"/>
                  <a:ext cx="616127" cy="568732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38" name="Oval 537"/>
                <p:cNvSpPr>
                  <a:spLocks/>
                </p:cNvSpPr>
                <p:nvPr/>
              </p:nvSpPr>
              <p:spPr>
                <a:xfrm>
                  <a:off x="28907547" y="25839701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39" name="Oval 538"/>
                <p:cNvSpPr>
                  <a:spLocks/>
                </p:cNvSpPr>
                <p:nvPr/>
              </p:nvSpPr>
              <p:spPr>
                <a:xfrm>
                  <a:off x="30460493" y="25839701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540" name="Straight Arrow Connector 539"/>
                <p:cNvCxnSpPr/>
                <p:nvPr/>
              </p:nvCxnSpPr>
              <p:spPr>
                <a:xfrm>
                  <a:off x="30979709" y="23485542"/>
                  <a:ext cx="1129060" cy="9165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Arrow Connector 540"/>
                <p:cNvCxnSpPr/>
                <p:nvPr/>
              </p:nvCxnSpPr>
              <p:spPr>
                <a:xfrm flipH="1">
                  <a:off x="29471143" y="23460659"/>
                  <a:ext cx="1083746" cy="9285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Arrow Connector 541"/>
                <p:cNvCxnSpPr/>
                <p:nvPr/>
              </p:nvCxnSpPr>
              <p:spPr>
                <a:xfrm flipH="1">
                  <a:off x="31078800" y="24480000"/>
                  <a:ext cx="9486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Arrow Connector 542"/>
                <p:cNvCxnSpPr/>
                <p:nvPr/>
              </p:nvCxnSpPr>
              <p:spPr>
                <a:xfrm flipH="1">
                  <a:off x="29523674" y="24569999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Arrow Connector 543"/>
                <p:cNvCxnSpPr>
                  <a:stCxn id="539" idx="2"/>
                  <a:endCxn id="538" idx="6"/>
                </p:cNvCxnSpPr>
                <p:nvPr/>
              </p:nvCxnSpPr>
              <p:spPr>
                <a:xfrm flipH="1">
                  <a:off x="29523674" y="26124067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Arrow Connector 544"/>
                <p:cNvCxnSpPr/>
                <p:nvPr/>
              </p:nvCxnSpPr>
              <p:spPr>
                <a:xfrm>
                  <a:off x="29215611" y="24854365"/>
                  <a:ext cx="0" cy="985336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Arrow Connector 545"/>
                <p:cNvCxnSpPr/>
                <p:nvPr/>
              </p:nvCxnSpPr>
              <p:spPr>
                <a:xfrm flipH="1">
                  <a:off x="29317706" y="23300297"/>
                  <a:ext cx="1154568" cy="9844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Arrow Connector 546"/>
                <p:cNvCxnSpPr/>
                <p:nvPr/>
              </p:nvCxnSpPr>
              <p:spPr>
                <a:xfrm>
                  <a:off x="31073552" y="23342010"/>
                  <a:ext cx="1172570" cy="95345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Arrow Connector 547"/>
                <p:cNvCxnSpPr/>
                <p:nvPr/>
              </p:nvCxnSpPr>
              <p:spPr>
                <a:xfrm flipH="1">
                  <a:off x="31068000" y="24647613"/>
                  <a:ext cx="9720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Straight Arrow Connector 549"/>
                <p:cNvCxnSpPr/>
                <p:nvPr/>
              </p:nvCxnSpPr>
              <p:spPr>
                <a:xfrm flipV="1">
                  <a:off x="31000850" y="24779443"/>
                  <a:ext cx="1129060" cy="11519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Straight Arrow Connector 550"/>
                <p:cNvCxnSpPr/>
                <p:nvPr/>
              </p:nvCxnSpPr>
              <p:spPr>
                <a:xfrm flipV="1">
                  <a:off x="31092938" y="24862732"/>
                  <a:ext cx="1191004" cy="124082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4" name="Rounded Rectangle 563"/>
              <p:cNvSpPr/>
              <p:nvPr/>
            </p:nvSpPr>
            <p:spPr>
              <a:xfrm>
                <a:off x="13990004" y="6507595"/>
                <a:ext cx="2809715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7" name="Straight Arrow Connector 446"/>
              <p:cNvCxnSpPr>
                <a:stCxn id="535" idx="5"/>
                <a:endCxn id="539" idx="1"/>
              </p:cNvCxnSpPr>
              <p:nvPr/>
            </p:nvCxnSpPr>
            <p:spPr>
              <a:xfrm>
                <a:off x="14745357" y="7269903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13632404" y="10038784"/>
              <a:ext cx="4157596" cy="3894824"/>
              <a:chOff x="13990004" y="10038784"/>
              <a:chExt cx="4157596" cy="3894824"/>
            </a:xfrm>
          </p:grpSpPr>
          <p:sp>
            <p:nvSpPr>
              <p:cNvPr id="516" name="Oval 515"/>
              <p:cNvSpPr>
                <a:spLocks/>
              </p:cNvSpPr>
              <p:nvPr/>
            </p:nvSpPr>
            <p:spPr>
              <a:xfrm>
                <a:off x="15834626" y="100387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17" name="Oval 516"/>
              <p:cNvSpPr>
                <a:spLocks/>
              </p:cNvSpPr>
              <p:nvPr/>
            </p:nvSpPr>
            <p:spPr>
              <a:xfrm>
                <a:off x="14187600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8" name="Oval 517"/>
              <p:cNvSpPr>
                <a:spLocks/>
              </p:cNvSpPr>
              <p:nvPr/>
            </p:nvSpPr>
            <p:spPr>
              <a:xfrm>
                <a:off x="15834626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9" name="Oval 518"/>
              <p:cNvSpPr>
                <a:spLocks/>
              </p:cNvSpPr>
              <p:nvPr/>
            </p:nvSpPr>
            <p:spPr>
              <a:xfrm>
                <a:off x="17494147" y="114241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0" name="Oval 519"/>
              <p:cNvSpPr>
                <a:spLocks/>
              </p:cNvSpPr>
              <p:nvPr/>
            </p:nvSpPr>
            <p:spPr>
              <a:xfrm>
                <a:off x="14187600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1" name="Oval 520"/>
              <p:cNvSpPr>
                <a:spLocks/>
              </p:cNvSpPr>
              <p:nvPr/>
            </p:nvSpPr>
            <p:spPr>
              <a:xfrm>
                <a:off x="15834626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22" name="Straight Arrow Connector 521"/>
              <p:cNvCxnSpPr/>
              <p:nvPr/>
            </p:nvCxnSpPr>
            <p:spPr>
              <a:xfrm>
                <a:off x="16392383" y="10553636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Arrow Connector 522"/>
              <p:cNvCxnSpPr/>
              <p:nvPr/>
            </p:nvCxnSpPr>
            <p:spPr>
              <a:xfrm flipH="1">
                <a:off x="14745357" y="10553636"/>
                <a:ext cx="1184966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Arrow Connector 523"/>
              <p:cNvCxnSpPr/>
              <p:nvPr/>
            </p:nvCxnSpPr>
            <p:spPr>
              <a:xfrm flipH="1">
                <a:off x="16488079" y="11630258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Arrow Connector 525"/>
              <p:cNvCxnSpPr/>
              <p:nvPr/>
            </p:nvCxnSpPr>
            <p:spPr>
              <a:xfrm flipH="1">
                <a:off x="14841053" y="13373926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Arrow Connector 526"/>
              <p:cNvCxnSpPr>
                <a:stCxn id="517" idx="4"/>
                <a:endCxn id="520" idx="0"/>
              </p:cNvCxnSpPr>
              <p:nvPr/>
            </p:nvCxnSpPr>
            <p:spPr>
              <a:xfrm>
                <a:off x="14514327" y="120273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Arrow Connector 527"/>
              <p:cNvCxnSpPr/>
              <p:nvPr/>
            </p:nvCxnSpPr>
            <p:spPr>
              <a:xfrm flipV="1">
                <a:off x="16392383" y="11938968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Arrow Connector 528"/>
              <p:cNvCxnSpPr>
                <a:stCxn id="518" idx="2"/>
                <a:endCxn id="517" idx="6"/>
              </p:cNvCxnSpPr>
              <p:nvPr/>
            </p:nvCxnSpPr>
            <p:spPr>
              <a:xfrm flipH="1">
                <a:off x="14841053" y="11725710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Arrow Connector 530"/>
              <p:cNvCxnSpPr/>
              <p:nvPr/>
            </p:nvCxnSpPr>
            <p:spPr>
              <a:xfrm flipH="1">
                <a:off x="16482578" y="1179278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Arrow Connector 531"/>
              <p:cNvCxnSpPr/>
              <p:nvPr/>
            </p:nvCxnSpPr>
            <p:spPr>
              <a:xfrm flipV="1">
                <a:off x="16490050" y="12027303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5" name="Rounded Rectangle 564"/>
              <p:cNvSpPr/>
              <p:nvPr/>
            </p:nvSpPr>
            <p:spPr>
              <a:xfrm>
                <a:off x="13990004" y="11214131"/>
                <a:ext cx="2809715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1" name="Straight Arrow Connector 450"/>
              <p:cNvCxnSpPr>
                <a:stCxn id="517" idx="5"/>
                <a:endCxn id="521" idx="1"/>
              </p:cNvCxnSpPr>
              <p:nvPr/>
            </p:nvCxnSpPr>
            <p:spPr>
              <a:xfrm>
                <a:off x="14745357" y="119389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13632404" y="14763184"/>
              <a:ext cx="4157596" cy="3865335"/>
              <a:chOff x="13990004" y="14763184"/>
              <a:chExt cx="4157596" cy="3865335"/>
            </a:xfrm>
          </p:grpSpPr>
          <p:grpSp>
            <p:nvGrpSpPr>
              <p:cNvPr id="496" name="Group 495"/>
              <p:cNvGrpSpPr>
                <a:grpSpLocks noChangeAspect="1"/>
              </p:cNvGrpSpPr>
              <p:nvPr/>
            </p:nvGrpSpPr>
            <p:grpSpPr>
              <a:xfrm>
                <a:off x="14187600" y="14763184"/>
                <a:ext cx="3960000" cy="3636735"/>
                <a:chOff x="38531419" y="22979433"/>
                <a:chExt cx="3733800" cy="3429000"/>
              </a:xfrm>
            </p:grpSpPr>
            <p:sp>
              <p:nvSpPr>
                <p:cNvPr id="497" name="Oval 496"/>
                <p:cNvSpPr>
                  <a:spLocks/>
                </p:cNvSpPr>
                <p:nvPr/>
              </p:nvSpPr>
              <p:spPr>
                <a:xfrm>
                  <a:off x="40084365" y="22979433"/>
                  <a:ext cx="616127" cy="568732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498" name="Oval 497"/>
                <p:cNvSpPr>
                  <a:spLocks/>
                </p:cNvSpPr>
                <p:nvPr/>
              </p:nvSpPr>
              <p:spPr>
                <a:xfrm>
                  <a:off x="38531419" y="24285633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499" name="Oval 498"/>
                <p:cNvSpPr>
                  <a:spLocks/>
                </p:cNvSpPr>
                <p:nvPr/>
              </p:nvSpPr>
              <p:spPr>
                <a:xfrm>
                  <a:off x="40084365" y="24285633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00" name="Oval 499"/>
                <p:cNvSpPr>
                  <a:spLocks/>
                </p:cNvSpPr>
                <p:nvPr/>
              </p:nvSpPr>
              <p:spPr>
                <a:xfrm>
                  <a:off x="41649092" y="24285633"/>
                  <a:ext cx="616127" cy="568732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01" name="Oval 500"/>
                <p:cNvSpPr>
                  <a:spLocks/>
                </p:cNvSpPr>
                <p:nvPr/>
              </p:nvSpPr>
              <p:spPr>
                <a:xfrm>
                  <a:off x="38531419" y="25839701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02" name="Oval 501"/>
                <p:cNvSpPr>
                  <a:spLocks/>
                </p:cNvSpPr>
                <p:nvPr/>
              </p:nvSpPr>
              <p:spPr>
                <a:xfrm>
                  <a:off x="40084365" y="25839701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503" name="Straight Arrow Connector 502"/>
                <p:cNvCxnSpPr/>
                <p:nvPr/>
              </p:nvCxnSpPr>
              <p:spPr>
                <a:xfrm>
                  <a:off x="40603581" y="23485542"/>
                  <a:ext cx="1129060" cy="9165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Arrow Connector 503"/>
                <p:cNvCxnSpPr/>
                <p:nvPr/>
              </p:nvCxnSpPr>
              <p:spPr>
                <a:xfrm flipH="1">
                  <a:off x="39095015" y="23460659"/>
                  <a:ext cx="1083746" cy="9285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Arrow Connector 504"/>
                <p:cNvCxnSpPr/>
                <p:nvPr/>
              </p:nvCxnSpPr>
              <p:spPr>
                <a:xfrm flipH="1">
                  <a:off x="40700492" y="24569999"/>
                  <a:ext cx="9486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Arrow Connector 506"/>
                <p:cNvCxnSpPr>
                  <a:stCxn id="502" idx="2"/>
                  <a:endCxn id="501" idx="6"/>
                </p:cNvCxnSpPr>
                <p:nvPr/>
              </p:nvCxnSpPr>
              <p:spPr>
                <a:xfrm flipH="1">
                  <a:off x="39147546" y="26124067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Arrow Connector 507"/>
                <p:cNvCxnSpPr>
                  <a:stCxn id="498" idx="4"/>
                  <a:endCxn id="501" idx="0"/>
                </p:cNvCxnSpPr>
                <p:nvPr/>
              </p:nvCxnSpPr>
              <p:spPr>
                <a:xfrm>
                  <a:off x="38839483" y="24854365"/>
                  <a:ext cx="0" cy="985336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Arrow Connector 508"/>
                <p:cNvCxnSpPr/>
                <p:nvPr/>
              </p:nvCxnSpPr>
              <p:spPr>
                <a:xfrm flipV="1">
                  <a:off x="40687101" y="24841241"/>
                  <a:ext cx="1159377" cy="117141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Arrow Connector 509"/>
                <p:cNvCxnSpPr/>
                <p:nvPr/>
              </p:nvCxnSpPr>
              <p:spPr>
                <a:xfrm flipH="1">
                  <a:off x="38941578" y="23300297"/>
                  <a:ext cx="1154568" cy="9844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Arrow Connector 510"/>
                <p:cNvCxnSpPr/>
                <p:nvPr/>
              </p:nvCxnSpPr>
              <p:spPr>
                <a:xfrm>
                  <a:off x="40697424" y="23342010"/>
                  <a:ext cx="1172570" cy="95345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>
                  <a:stCxn id="499" idx="2"/>
                  <a:endCxn id="498" idx="6"/>
                </p:cNvCxnSpPr>
                <p:nvPr/>
              </p:nvCxnSpPr>
              <p:spPr>
                <a:xfrm flipH="1">
                  <a:off x="39147546" y="24570000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6" name="Rounded Rectangle 565"/>
              <p:cNvSpPr/>
              <p:nvPr/>
            </p:nvSpPr>
            <p:spPr>
              <a:xfrm>
                <a:off x="13990004" y="15909042"/>
                <a:ext cx="2809715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Arrow Connector 453"/>
              <p:cNvCxnSpPr>
                <a:stCxn id="498" idx="5"/>
                <a:endCxn id="502" idx="1"/>
              </p:cNvCxnSpPr>
              <p:nvPr/>
            </p:nvCxnSpPr>
            <p:spPr>
              <a:xfrm>
                <a:off x="14745357" y="166633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8435719" y="10038784"/>
              <a:ext cx="4348800" cy="3894824"/>
              <a:chOff x="8793319" y="10038784"/>
              <a:chExt cx="4348800" cy="3894824"/>
            </a:xfrm>
          </p:grpSpPr>
          <p:sp>
            <p:nvSpPr>
              <p:cNvPr id="593" name="Oval 592"/>
              <p:cNvSpPr>
                <a:spLocks/>
              </p:cNvSpPr>
              <p:nvPr/>
            </p:nvSpPr>
            <p:spPr>
              <a:xfrm>
                <a:off x="10653026" y="100387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94" name="Oval 593"/>
              <p:cNvSpPr>
                <a:spLocks/>
              </p:cNvSpPr>
              <p:nvPr/>
            </p:nvSpPr>
            <p:spPr>
              <a:xfrm>
                <a:off x="9006000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5" name="Oval 594"/>
              <p:cNvSpPr>
                <a:spLocks/>
              </p:cNvSpPr>
              <p:nvPr/>
            </p:nvSpPr>
            <p:spPr>
              <a:xfrm>
                <a:off x="10653026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6" name="Oval 595"/>
              <p:cNvSpPr>
                <a:spLocks/>
              </p:cNvSpPr>
              <p:nvPr/>
            </p:nvSpPr>
            <p:spPr>
              <a:xfrm>
                <a:off x="12312547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7" name="Oval 596"/>
              <p:cNvSpPr>
                <a:spLocks/>
              </p:cNvSpPr>
              <p:nvPr/>
            </p:nvSpPr>
            <p:spPr>
              <a:xfrm>
                <a:off x="9006000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8" name="Oval 597"/>
              <p:cNvSpPr>
                <a:spLocks/>
              </p:cNvSpPr>
              <p:nvPr/>
            </p:nvSpPr>
            <p:spPr>
              <a:xfrm>
                <a:off x="10653026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99" name="Straight Arrow Connector 598"/>
              <p:cNvCxnSpPr/>
              <p:nvPr/>
            </p:nvCxnSpPr>
            <p:spPr>
              <a:xfrm>
                <a:off x="11210783" y="10553636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Arrow Connector 599"/>
              <p:cNvCxnSpPr/>
              <p:nvPr/>
            </p:nvCxnSpPr>
            <p:spPr>
              <a:xfrm flipH="1">
                <a:off x="9563757" y="10553636"/>
                <a:ext cx="1184966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>
                <a:stCxn id="596" idx="2"/>
                <a:endCxn id="595" idx="6"/>
              </p:cNvCxnSpPr>
              <p:nvPr/>
            </p:nvCxnSpPr>
            <p:spPr>
              <a:xfrm flipH="1">
                <a:off x="11306479" y="11725710"/>
                <a:ext cx="1006068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 flipH="1">
                <a:off x="9659453" y="13373926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9332727" y="120273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>
                <a:stCxn id="598" idx="7"/>
                <a:endCxn id="596" idx="3"/>
              </p:cNvCxnSpPr>
              <p:nvPr/>
            </p:nvCxnSpPr>
            <p:spPr>
              <a:xfrm flipV="1">
                <a:off x="11210783" y="11938968"/>
                <a:ext cx="1197460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H="1">
                <a:off x="9659453" y="11725710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2" name="Rounded Rectangle 591"/>
              <p:cNvSpPr/>
              <p:nvPr/>
            </p:nvSpPr>
            <p:spPr>
              <a:xfrm>
                <a:off x="8793319" y="11214131"/>
                <a:ext cx="4348800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0" name="Straight Arrow Connector 459"/>
              <p:cNvCxnSpPr>
                <a:stCxn id="594" idx="5"/>
                <a:endCxn id="598" idx="1"/>
              </p:cNvCxnSpPr>
              <p:nvPr/>
            </p:nvCxnSpPr>
            <p:spPr>
              <a:xfrm>
                <a:off x="9563757" y="119389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8435719" y="14763184"/>
              <a:ext cx="4348800" cy="3865335"/>
              <a:chOff x="8793319" y="14763184"/>
              <a:chExt cx="4348800" cy="3865335"/>
            </a:xfrm>
          </p:grpSpPr>
          <p:sp>
            <p:nvSpPr>
              <p:cNvPr id="611" name="Oval 610"/>
              <p:cNvSpPr>
                <a:spLocks/>
              </p:cNvSpPr>
              <p:nvPr/>
            </p:nvSpPr>
            <p:spPr>
              <a:xfrm>
                <a:off x="10653026" y="147631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612" name="Oval 611"/>
              <p:cNvSpPr>
                <a:spLocks/>
              </p:cNvSpPr>
              <p:nvPr/>
            </p:nvSpPr>
            <p:spPr>
              <a:xfrm>
                <a:off x="9006000" y="161485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3" name="Oval 612"/>
              <p:cNvSpPr>
                <a:spLocks/>
              </p:cNvSpPr>
              <p:nvPr/>
            </p:nvSpPr>
            <p:spPr>
              <a:xfrm>
                <a:off x="10653026" y="161485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4" name="Oval 613"/>
              <p:cNvSpPr>
                <a:spLocks/>
              </p:cNvSpPr>
              <p:nvPr/>
            </p:nvSpPr>
            <p:spPr>
              <a:xfrm>
                <a:off x="12312547" y="161485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5" name="Oval 614"/>
              <p:cNvSpPr>
                <a:spLocks/>
              </p:cNvSpPr>
              <p:nvPr/>
            </p:nvSpPr>
            <p:spPr>
              <a:xfrm>
                <a:off x="9006000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6" name="Oval 615"/>
              <p:cNvSpPr>
                <a:spLocks/>
              </p:cNvSpPr>
              <p:nvPr/>
            </p:nvSpPr>
            <p:spPr>
              <a:xfrm>
                <a:off x="10653026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17" name="Straight Arrow Connector 616"/>
              <p:cNvCxnSpPr/>
              <p:nvPr/>
            </p:nvCxnSpPr>
            <p:spPr>
              <a:xfrm>
                <a:off x="11203697" y="15299954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Arrow Connector 617"/>
              <p:cNvCxnSpPr/>
              <p:nvPr/>
            </p:nvCxnSpPr>
            <p:spPr>
              <a:xfrm flipH="1">
                <a:off x="9603740" y="15273564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Arrow Connector 618"/>
              <p:cNvCxnSpPr/>
              <p:nvPr/>
            </p:nvCxnSpPr>
            <p:spPr>
              <a:xfrm flipH="1">
                <a:off x="11306479" y="16450109"/>
                <a:ext cx="1006068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Arrow Connector 619"/>
              <p:cNvCxnSpPr/>
              <p:nvPr/>
            </p:nvCxnSpPr>
            <p:spPr>
              <a:xfrm flipH="1">
                <a:off x="9659453" y="18098326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9332727" y="167517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 flipV="1">
                <a:off x="11292277" y="16737784"/>
                <a:ext cx="1229614" cy="1242385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 flipH="1">
                <a:off x="9441007" y="15103487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>
                <a:off x="11303225" y="15147727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H="1">
                <a:off x="9659453" y="16450110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0" name="Rounded Rectangle 609"/>
              <p:cNvSpPr/>
              <p:nvPr/>
            </p:nvSpPr>
            <p:spPr>
              <a:xfrm>
                <a:off x="8793319" y="15909042"/>
                <a:ext cx="4348800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3" name="Straight Arrow Connector 462"/>
              <p:cNvCxnSpPr>
                <a:stCxn id="612" idx="5"/>
                <a:endCxn id="616" idx="1"/>
              </p:cNvCxnSpPr>
              <p:nvPr/>
            </p:nvCxnSpPr>
            <p:spPr>
              <a:xfrm>
                <a:off x="9563757" y="166633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23968819" y="5369719"/>
              <a:ext cx="4260581" cy="3786277"/>
              <a:chOff x="24326419" y="5369719"/>
              <a:chExt cx="4260581" cy="3786277"/>
            </a:xfrm>
          </p:grpSpPr>
          <p:cxnSp>
            <p:nvCxnSpPr>
              <p:cNvPr id="431" name="Straight Arrow Connector 430"/>
              <p:cNvCxnSpPr/>
              <p:nvPr/>
            </p:nvCxnSpPr>
            <p:spPr>
              <a:xfrm>
                <a:off x="25134333" y="7337451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Oval 339"/>
              <p:cNvSpPr>
                <a:spLocks/>
              </p:cNvSpPr>
              <p:nvPr/>
            </p:nvSpPr>
            <p:spPr>
              <a:xfrm>
                <a:off x="26274026" y="5369719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341" name="Oval 340"/>
              <p:cNvSpPr>
                <a:spLocks/>
              </p:cNvSpPr>
              <p:nvPr/>
            </p:nvSpPr>
            <p:spPr>
              <a:xfrm>
                <a:off x="24627000" y="6755051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2" name="Oval 341"/>
              <p:cNvSpPr>
                <a:spLocks/>
              </p:cNvSpPr>
              <p:nvPr/>
            </p:nvSpPr>
            <p:spPr>
              <a:xfrm>
                <a:off x="26274026" y="6755051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3" name="Oval 342"/>
              <p:cNvSpPr>
                <a:spLocks/>
              </p:cNvSpPr>
              <p:nvPr/>
            </p:nvSpPr>
            <p:spPr>
              <a:xfrm>
                <a:off x="27933547" y="6755051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4" name="Oval 343"/>
              <p:cNvSpPr>
                <a:spLocks/>
              </p:cNvSpPr>
              <p:nvPr/>
            </p:nvSpPr>
            <p:spPr>
              <a:xfrm>
                <a:off x="24627000" y="8403267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5" name="Oval 344"/>
              <p:cNvSpPr>
                <a:spLocks/>
              </p:cNvSpPr>
              <p:nvPr/>
            </p:nvSpPr>
            <p:spPr>
              <a:xfrm>
                <a:off x="26274026" y="8403267"/>
                <a:ext cx="653453" cy="60318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46" name="Straight Arrow Connector 345"/>
              <p:cNvCxnSpPr/>
              <p:nvPr/>
            </p:nvCxnSpPr>
            <p:spPr>
              <a:xfrm>
                <a:off x="26824697" y="5906489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/>
              <p:cNvCxnSpPr/>
              <p:nvPr/>
            </p:nvCxnSpPr>
            <p:spPr>
              <a:xfrm flipH="1">
                <a:off x="25224740" y="5880099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/>
              <p:cNvCxnSpPr/>
              <p:nvPr/>
            </p:nvCxnSpPr>
            <p:spPr>
              <a:xfrm flipH="1">
                <a:off x="26929791" y="6961193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/>
              <p:cNvCxnSpPr/>
              <p:nvPr/>
            </p:nvCxnSpPr>
            <p:spPr>
              <a:xfrm flipH="1">
                <a:off x="25280453" y="7056644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/>
              <p:cNvCxnSpPr/>
              <p:nvPr/>
            </p:nvCxnSpPr>
            <p:spPr>
              <a:xfrm flipH="1">
                <a:off x="25280453" y="8685623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/>
              <p:cNvCxnSpPr/>
              <p:nvPr/>
            </p:nvCxnSpPr>
            <p:spPr>
              <a:xfrm>
                <a:off x="24953727" y="7358238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/>
              <p:cNvCxnSpPr/>
              <p:nvPr/>
            </p:nvCxnSpPr>
            <p:spPr>
              <a:xfrm flipH="1">
                <a:off x="25062007" y="5710022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Arrow Connector 352"/>
              <p:cNvCxnSpPr/>
              <p:nvPr/>
            </p:nvCxnSpPr>
            <p:spPr>
              <a:xfrm>
                <a:off x="26924225" y="5754262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Arrow Connector 353"/>
              <p:cNvCxnSpPr/>
              <p:nvPr/>
            </p:nvCxnSpPr>
            <p:spPr>
              <a:xfrm flipH="1">
                <a:off x="26918337" y="7138960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Arrow Connector 354"/>
              <p:cNvCxnSpPr/>
              <p:nvPr/>
            </p:nvCxnSpPr>
            <p:spPr>
              <a:xfrm flipH="1">
                <a:off x="25258815" y="8839934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/>
              <p:cNvCxnSpPr/>
              <p:nvPr/>
            </p:nvCxnSpPr>
            <p:spPr>
              <a:xfrm flipV="1">
                <a:off x="26847119" y="7278777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/>
              <p:cNvCxnSpPr/>
              <p:nvPr/>
            </p:nvCxnSpPr>
            <p:spPr>
              <a:xfrm flipV="1">
                <a:off x="26944786" y="7367112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ounded Rectangle 1"/>
              <p:cNvSpPr/>
              <p:nvPr/>
            </p:nvSpPr>
            <p:spPr>
              <a:xfrm>
                <a:off x="24326419" y="6436519"/>
                <a:ext cx="1267053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0" name="Straight Arrow Connector 399"/>
              <p:cNvCxnSpPr/>
              <p:nvPr/>
            </p:nvCxnSpPr>
            <p:spPr>
              <a:xfrm>
                <a:off x="25257753" y="7192892"/>
                <a:ext cx="1234485" cy="12411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7" name="Straight Arrow Connector 436"/>
            <p:cNvCxnSpPr/>
            <p:nvPr/>
          </p:nvCxnSpPr>
          <p:spPr>
            <a:xfrm>
              <a:off x="30058095" y="7202823"/>
              <a:ext cx="1258278" cy="120346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322073" y="14678373"/>
              <a:ext cx="4232492" cy="388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dirty="0">
                  <a:solidFill>
                    <a:srgbClr val="F56464"/>
                  </a:solidFill>
                  <a:latin typeface="Arial" charset="0"/>
                  <a:ea typeface="Arial" charset="0"/>
                  <a:cs typeface="Arial" charset="0"/>
                </a:rPr>
                <a:t>TODO:</a:t>
              </a:r>
            </a:p>
            <a:p>
              <a:pPr algn="ctr"/>
              <a:r>
                <a:rPr lang="en-US" sz="5000" dirty="0">
                  <a:solidFill>
                    <a:srgbClr val="F56464"/>
                  </a:solidFill>
                  <a:latin typeface="Arial" charset="0"/>
                  <a:ea typeface="Arial" charset="0"/>
                  <a:cs typeface="Arial" charset="0"/>
                </a:rPr>
                <a:t>Initial parts</a:t>
              </a:r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34621473" y="14678373"/>
              <a:ext cx="4232492" cy="388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dirty="0">
                  <a:solidFill>
                    <a:srgbClr val="F56464"/>
                  </a:solidFill>
                  <a:latin typeface="Arial" charset="0"/>
                  <a:ea typeface="Arial" charset="0"/>
                  <a:cs typeface="Arial" charset="0"/>
                </a:rPr>
                <a:t>TODO:</a:t>
              </a:r>
            </a:p>
            <a:p>
              <a:pPr algn="ctr"/>
              <a:r>
                <a:rPr lang="en-US" sz="5000" dirty="0">
                  <a:solidFill>
                    <a:srgbClr val="F56464"/>
                  </a:solidFill>
                  <a:latin typeface="Arial" charset="0"/>
                  <a:ea typeface="Arial" charset="0"/>
                  <a:cs typeface="Arial" charset="0"/>
                </a:rPr>
                <a:t>Modified parts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8919" y="1864519"/>
              <a:ext cx="4320000" cy="33389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6719" y="1864519"/>
              <a:ext cx="4320000" cy="33389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2119" y="1864519"/>
              <a:ext cx="4320000" cy="3338916"/>
            </a:xfrm>
            <a:prstGeom prst="rect">
              <a:avLst/>
            </a:prstGeom>
          </p:spPr>
        </p:pic>
        <p:pic>
          <p:nvPicPr>
            <p:cNvPr id="403" name="Picture 40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1319" y="1864519"/>
              <a:ext cx="4320000" cy="333891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622740" y="9103519"/>
              <a:ext cx="88517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4800" baseline="-25000" dirty="0"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28" name="TextBox 427"/>
            <p:cNvSpPr txBox="1"/>
            <p:nvPr/>
          </p:nvSpPr>
          <p:spPr>
            <a:xfrm>
              <a:off x="13728140" y="9103519"/>
              <a:ext cx="88517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4800" baseline="-25000" dirty="0"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433" name="TextBox 432"/>
            <p:cNvSpPr txBox="1"/>
            <p:nvPr/>
          </p:nvSpPr>
          <p:spPr>
            <a:xfrm>
              <a:off x="18833540" y="9103519"/>
              <a:ext cx="88517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4800" baseline="-25000"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48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23974313" y="9103519"/>
              <a:ext cx="88517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4800" baseline="-25000"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48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5" name="TextBox 444"/>
            <p:cNvSpPr txBox="1"/>
            <p:nvPr/>
          </p:nvSpPr>
          <p:spPr>
            <a:xfrm>
              <a:off x="29432774" y="9003745"/>
              <a:ext cx="88517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4800" baseline="-25000" dirty="0">
                  <a:latin typeface="Arial" charset="0"/>
                  <a:ea typeface="Arial" charset="0"/>
                  <a:cs typeface="Arial" charset="0"/>
                </a:rPr>
                <a:t>5</a:t>
              </a:r>
            </a:p>
          </p:txBody>
        </p:sp>
        <p:grpSp>
          <p:nvGrpSpPr>
            <p:cNvPr id="301" name="Group 300"/>
            <p:cNvGrpSpPr>
              <a:grpSpLocks noChangeAspect="1"/>
            </p:cNvGrpSpPr>
            <p:nvPr/>
          </p:nvGrpSpPr>
          <p:grpSpPr>
            <a:xfrm>
              <a:off x="1278319" y="9636919"/>
              <a:ext cx="4320000" cy="3953249"/>
              <a:chOff x="11160919" y="21945363"/>
              <a:chExt cx="4916438" cy="4499053"/>
            </a:xfrm>
          </p:grpSpPr>
          <p:sp>
            <p:nvSpPr>
              <p:cNvPr id="266" name="Rounded Rectangle 265"/>
              <p:cNvSpPr/>
              <p:nvPr/>
            </p:nvSpPr>
            <p:spPr>
              <a:xfrm>
                <a:off x="11160919" y="21945363"/>
                <a:ext cx="1332000" cy="720000"/>
              </a:xfrm>
              <a:prstGeom prst="roundRect">
                <a:avLst>
                  <a:gd name="adj" fmla="val 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J(1,5)</a:t>
                </a:r>
              </a:p>
            </p:txBody>
          </p:sp>
          <p:sp>
            <p:nvSpPr>
              <p:cNvPr id="1206" name="Rounded Rectangle 1205"/>
              <p:cNvSpPr/>
              <p:nvPr/>
            </p:nvSpPr>
            <p:spPr>
              <a:xfrm>
                <a:off x="14745357" y="21945363"/>
                <a:ext cx="1332000" cy="720000"/>
              </a:xfrm>
              <a:prstGeom prst="roundRect">
                <a:avLst>
                  <a:gd name="adj" fmla="val 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J(1,2)</a:t>
                </a:r>
              </a:p>
            </p:txBody>
          </p:sp>
          <p:sp>
            <p:nvSpPr>
              <p:cNvPr id="1207" name="Rounded Rectangle 1206"/>
              <p:cNvSpPr/>
              <p:nvPr/>
            </p:nvSpPr>
            <p:spPr>
              <a:xfrm>
                <a:off x="11988827" y="23200519"/>
                <a:ext cx="1332000" cy="720000"/>
              </a:xfrm>
              <a:prstGeom prst="roundRect">
                <a:avLst>
                  <a:gd name="adj" fmla="val 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J(3,5)</a:t>
                </a:r>
              </a:p>
            </p:txBody>
          </p:sp>
          <p:sp>
            <p:nvSpPr>
              <p:cNvPr id="1208" name="Rounded Rectangle 1207"/>
              <p:cNvSpPr/>
              <p:nvPr/>
            </p:nvSpPr>
            <p:spPr>
              <a:xfrm>
                <a:off x="13882738" y="23200519"/>
                <a:ext cx="1332000" cy="720000"/>
              </a:xfrm>
              <a:prstGeom prst="roundRect">
                <a:avLst>
                  <a:gd name="adj" fmla="val 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J(2,3)</a:t>
                </a:r>
              </a:p>
            </p:txBody>
          </p:sp>
          <p:sp>
            <p:nvSpPr>
              <p:cNvPr id="1209" name="Rounded Rectangle 1208"/>
              <p:cNvSpPr/>
              <p:nvPr/>
            </p:nvSpPr>
            <p:spPr>
              <a:xfrm>
                <a:off x="11988827" y="24480367"/>
                <a:ext cx="1332000" cy="720000"/>
              </a:xfrm>
              <a:prstGeom prst="roundRect">
                <a:avLst>
                  <a:gd name="adj" fmla="val 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J(4,5)</a:t>
                </a:r>
              </a:p>
            </p:txBody>
          </p:sp>
          <p:sp>
            <p:nvSpPr>
              <p:cNvPr id="1210" name="Rounded Rectangle 1209"/>
              <p:cNvSpPr/>
              <p:nvPr/>
            </p:nvSpPr>
            <p:spPr>
              <a:xfrm>
                <a:off x="13882738" y="24480367"/>
                <a:ext cx="1332000" cy="720000"/>
              </a:xfrm>
              <a:prstGeom prst="roundRect">
                <a:avLst>
                  <a:gd name="adj" fmla="val 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J(2,4)</a:t>
                </a:r>
              </a:p>
            </p:txBody>
          </p:sp>
          <p:sp>
            <p:nvSpPr>
              <p:cNvPr id="1211" name="Rounded Rectangle 1210"/>
              <p:cNvSpPr/>
              <p:nvPr/>
            </p:nvSpPr>
            <p:spPr>
              <a:xfrm>
                <a:off x="11160919" y="25724416"/>
                <a:ext cx="1332000" cy="720000"/>
              </a:xfrm>
              <a:prstGeom prst="roundRect">
                <a:avLst>
                  <a:gd name="adj" fmla="val 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J(5,6)</a:t>
                </a:r>
              </a:p>
            </p:txBody>
          </p:sp>
          <p:sp>
            <p:nvSpPr>
              <p:cNvPr id="1212" name="Rounded Rectangle 1211"/>
              <p:cNvSpPr/>
              <p:nvPr/>
            </p:nvSpPr>
            <p:spPr>
              <a:xfrm>
                <a:off x="13134917" y="25724416"/>
                <a:ext cx="1332000" cy="720000"/>
              </a:xfrm>
              <a:prstGeom prst="roundRect">
                <a:avLst>
                  <a:gd name="adj" fmla="val 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J(4,6)</a:t>
                </a:r>
              </a:p>
            </p:txBody>
          </p:sp>
          <p:cxnSp>
            <p:nvCxnSpPr>
              <p:cNvPr id="1213" name="Straight Arrow Connector 1212"/>
              <p:cNvCxnSpPr>
                <a:stCxn id="1206" idx="1"/>
                <a:endCxn id="266" idx="3"/>
              </p:cNvCxnSpPr>
              <p:nvPr/>
            </p:nvCxnSpPr>
            <p:spPr>
              <a:xfrm flipH="1">
                <a:off x="12492919" y="22305363"/>
                <a:ext cx="2252438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4" name="Straight Arrow Connector 1213"/>
              <p:cNvCxnSpPr>
                <a:stCxn id="1208" idx="1"/>
                <a:endCxn id="1207" idx="3"/>
              </p:cNvCxnSpPr>
              <p:nvPr/>
            </p:nvCxnSpPr>
            <p:spPr>
              <a:xfrm flipH="1">
                <a:off x="13320827" y="23560519"/>
                <a:ext cx="561911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5" name="Straight Arrow Connector 1214"/>
              <p:cNvCxnSpPr>
                <a:stCxn id="1210" idx="1"/>
                <a:endCxn id="1209" idx="3"/>
              </p:cNvCxnSpPr>
              <p:nvPr/>
            </p:nvCxnSpPr>
            <p:spPr>
              <a:xfrm flipH="1">
                <a:off x="13320827" y="24840367"/>
                <a:ext cx="561911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6" name="Straight Arrow Connector 1215"/>
              <p:cNvCxnSpPr>
                <a:stCxn id="1211" idx="3"/>
                <a:endCxn id="1212" idx="1"/>
              </p:cNvCxnSpPr>
              <p:nvPr/>
            </p:nvCxnSpPr>
            <p:spPr>
              <a:xfrm>
                <a:off x="12492919" y="26084416"/>
                <a:ext cx="641998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7" name="Straight Arrow Connector 1216"/>
              <p:cNvCxnSpPr>
                <a:stCxn id="1207" idx="2"/>
                <a:endCxn id="1209" idx="0"/>
              </p:cNvCxnSpPr>
              <p:nvPr/>
            </p:nvCxnSpPr>
            <p:spPr>
              <a:xfrm>
                <a:off x="12654827" y="23920519"/>
                <a:ext cx="0" cy="559848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Straight Arrow Connector 1217"/>
              <p:cNvCxnSpPr>
                <a:stCxn id="1208" idx="2"/>
                <a:endCxn id="1210" idx="0"/>
              </p:cNvCxnSpPr>
              <p:nvPr/>
            </p:nvCxnSpPr>
            <p:spPr>
              <a:xfrm>
                <a:off x="14548738" y="23920519"/>
                <a:ext cx="0" cy="559848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9" name="Straight Arrow Connector 1218"/>
              <p:cNvCxnSpPr>
                <a:stCxn id="1210" idx="2"/>
              </p:cNvCxnSpPr>
              <p:nvPr/>
            </p:nvCxnSpPr>
            <p:spPr>
              <a:xfrm flipH="1">
                <a:off x="14187600" y="25200367"/>
                <a:ext cx="361138" cy="518421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0" name="Straight Arrow Connector 1219"/>
              <p:cNvCxnSpPr/>
              <p:nvPr/>
            </p:nvCxnSpPr>
            <p:spPr>
              <a:xfrm>
                <a:off x="13118719" y="25200366"/>
                <a:ext cx="426883" cy="518422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1" name="Straight Arrow Connector 1220"/>
              <p:cNvCxnSpPr/>
              <p:nvPr/>
            </p:nvCxnSpPr>
            <p:spPr>
              <a:xfrm flipH="1">
                <a:off x="11995442" y="25200366"/>
                <a:ext cx="359185" cy="518422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2" name="Straight Arrow Connector 1221"/>
              <p:cNvCxnSpPr/>
              <p:nvPr/>
            </p:nvCxnSpPr>
            <p:spPr>
              <a:xfrm flipH="1">
                <a:off x="11346829" y="22665363"/>
                <a:ext cx="6615" cy="3053425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5" name="Straight Arrow Connector 1224"/>
              <p:cNvCxnSpPr>
                <a:endCxn id="1207" idx="0"/>
              </p:cNvCxnSpPr>
              <p:nvPr/>
            </p:nvCxnSpPr>
            <p:spPr>
              <a:xfrm>
                <a:off x="12219590" y="22676470"/>
                <a:ext cx="435237" cy="52404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6" name="Straight Arrow Connector 1225"/>
              <p:cNvCxnSpPr>
                <a:endCxn id="1208" idx="0"/>
              </p:cNvCxnSpPr>
              <p:nvPr/>
            </p:nvCxnSpPr>
            <p:spPr>
              <a:xfrm flipH="1">
                <a:off x="14548738" y="22676470"/>
                <a:ext cx="422181" cy="52404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7" name="Straight Arrow Connector 1226"/>
              <p:cNvCxnSpPr/>
              <p:nvPr/>
            </p:nvCxnSpPr>
            <p:spPr>
              <a:xfrm>
                <a:off x="11618119" y="22665363"/>
                <a:ext cx="0" cy="219600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8" name="Straight Arrow Connector 1227"/>
              <p:cNvCxnSpPr/>
              <p:nvPr/>
            </p:nvCxnSpPr>
            <p:spPr>
              <a:xfrm flipH="1">
                <a:off x="11592000" y="24829541"/>
                <a:ext cx="403798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9" name="Straight Arrow Connector 1228"/>
              <p:cNvCxnSpPr/>
              <p:nvPr/>
            </p:nvCxnSpPr>
            <p:spPr>
              <a:xfrm>
                <a:off x="15619283" y="22665363"/>
                <a:ext cx="0" cy="219600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0" name="Straight Arrow Connector 1229"/>
              <p:cNvCxnSpPr/>
              <p:nvPr/>
            </p:nvCxnSpPr>
            <p:spPr>
              <a:xfrm flipH="1">
                <a:off x="15215485" y="24829541"/>
                <a:ext cx="403798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4" name="TextBox 1233"/>
            <p:cNvSpPr txBox="1"/>
            <p:nvPr/>
          </p:nvSpPr>
          <p:spPr>
            <a:xfrm>
              <a:off x="2954854" y="18692932"/>
              <a:ext cx="9669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latin typeface="Arial" charset="0"/>
                  <a:ea typeface="Arial" charset="0"/>
                  <a:cs typeface="Arial" charset="0"/>
                </a:rPr>
                <a:t>(a)</a:t>
              </a:r>
            </a:p>
          </p:txBody>
        </p:sp>
        <p:grpSp>
          <p:nvGrpSpPr>
            <p:cNvPr id="446" name="Group 445"/>
            <p:cNvGrpSpPr>
              <a:grpSpLocks noChangeAspect="1"/>
            </p:cNvGrpSpPr>
            <p:nvPr/>
          </p:nvGrpSpPr>
          <p:grpSpPr>
            <a:xfrm>
              <a:off x="6589916" y="3388519"/>
              <a:ext cx="2285003" cy="1865530"/>
              <a:chOff x="542590" y="4745672"/>
              <a:chExt cx="2747250" cy="2242919"/>
            </a:xfrm>
          </p:grpSpPr>
          <p:cxnSp>
            <p:nvCxnSpPr>
              <p:cNvPr id="448" name="Straight Arrow Connector 447"/>
              <p:cNvCxnSpPr/>
              <p:nvPr/>
            </p:nvCxnSpPr>
            <p:spPr>
              <a:xfrm>
                <a:off x="1854479" y="6203424"/>
                <a:ext cx="1225040" cy="57378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Arrow Connector 448"/>
              <p:cNvCxnSpPr/>
              <p:nvPr/>
            </p:nvCxnSpPr>
            <p:spPr>
              <a:xfrm flipV="1">
                <a:off x="1895416" y="5298871"/>
                <a:ext cx="0" cy="88026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0" name="TextBox 449"/>
              <p:cNvSpPr txBox="1"/>
              <p:nvPr/>
            </p:nvSpPr>
            <p:spPr>
              <a:xfrm>
                <a:off x="2466504" y="6211510"/>
                <a:ext cx="823336" cy="7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rial" charset="0"/>
                    <a:ea typeface="Arial" charset="0"/>
                    <a:cs typeface="Arial" charset="0"/>
                  </a:rPr>
                  <a:t>+x</a:t>
                </a:r>
                <a:endParaRPr lang="en-US" sz="36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52" name="TextBox 451"/>
              <p:cNvSpPr txBox="1"/>
              <p:nvPr/>
            </p:nvSpPr>
            <p:spPr>
              <a:xfrm>
                <a:off x="999466" y="4745672"/>
                <a:ext cx="823336" cy="7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Arial" charset="0"/>
                    <a:ea typeface="Arial" charset="0"/>
                    <a:cs typeface="Arial" charset="0"/>
                  </a:rPr>
                  <a:t>+y</a:t>
                </a:r>
                <a:endParaRPr lang="en-US" sz="36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53" name="Straight Arrow Connector 452"/>
              <p:cNvCxnSpPr/>
              <p:nvPr/>
            </p:nvCxnSpPr>
            <p:spPr>
              <a:xfrm flipH="1">
                <a:off x="1080374" y="6202163"/>
                <a:ext cx="813370" cy="584612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5" name="TextBox 454"/>
              <p:cNvSpPr txBox="1"/>
              <p:nvPr/>
            </p:nvSpPr>
            <p:spPr>
              <a:xfrm>
                <a:off x="542590" y="5845050"/>
                <a:ext cx="823336" cy="7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>
                    <a:latin typeface="Arial" charset="0"/>
                    <a:ea typeface="Arial" charset="0"/>
                    <a:cs typeface="Arial" charset="0"/>
                  </a:rPr>
                  <a:t>+z</a:t>
                </a:r>
                <a:endParaRPr lang="en-US" sz="36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140528" y="8646319"/>
              <a:ext cx="2595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Parts-graph</a:t>
              </a:r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2076408" y="13638788"/>
              <a:ext cx="2723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rial" charset="0"/>
                  <a:ea typeface="Arial" charset="0"/>
                  <a:cs typeface="Arial" charset="0"/>
                </a:rPr>
                <a:t>Joints-graph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41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441"/>
          <p:cNvSpPr/>
          <p:nvPr/>
        </p:nvSpPr>
        <p:spPr>
          <a:xfrm>
            <a:off x="2474119" y="4207670"/>
            <a:ext cx="38938200" cy="18461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519" y="4686187"/>
            <a:ext cx="4320000" cy="3338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519" y="4686187"/>
            <a:ext cx="4320000" cy="3338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19" y="4686187"/>
            <a:ext cx="4320000" cy="3338916"/>
          </a:xfrm>
          <a:prstGeom prst="rect">
            <a:avLst/>
          </a:prstGeom>
        </p:spPr>
      </p:pic>
      <p:sp>
        <p:nvSpPr>
          <p:cNvPr id="659" name="TextBox 658"/>
          <p:cNvSpPr txBox="1"/>
          <p:nvPr/>
        </p:nvSpPr>
        <p:spPr>
          <a:xfrm>
            <a:off x="8202011" y="8445299"/>
            <a:ext cx="157607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DBGs</a:t>
            </a:r>
          </a:p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for</a:t>
            </a:r>
          </a:p>
          <a:p>
            <a:pPr algn="ctr"/>
            <a:r>
              <a:rPr lang="en-US" sz="3900" dirty="0">
                <a:latin typeface="Arial" charset="0"/>
                <a:ea typeface="Arial" charset="0"/>
                <a:cs typeface="Arial" charset="0"/>
              </a:rPr>
              <a:t>d = +x</a:t>
            </a:r>
          </a:p>
        </p:txBody>
      </p:sp>
      <p:sp>
        <p:nvSpPr>
          <p:cNvPr id="660" name="TextBox 659"/>
          <p:cNvSpPr txBox="1"/>
          <p:nvPr/>
        </p:nvSpPr>
        <p:spPr>
          <a:xfrm>
            <a:off x="8202011" y="12775561"/>
            <a:ext cx="157607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DBGs</a:t>
            </a:r>
          </a:p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for</a:t>
            </a:r>
          </a:p>
          <a:p>
            <a:pPr algn="ctr"/>
            <a:r>
              <a:rPr lang="en-US" sz="3900" dirty="0">
                <a:latin typeface="Arial" charset="0"/>
                <a:ea typeface="Arial" charset="0"/>
                <a:cs typeface="Arial" charset="0"/>
              </a:rPr>
              <a:t>d = +y</a:t>
            </a:r>
          </a:p>
        </p:txBody>
      </p:sp>
      <p:sp>
        <p:nvSpPr>
          <p:cNvPr id="662" name="TextBox 661"/>
          <p:cNvSpPr txBox="1"/>
          <p:nvPr/>
        </p:nvSpPr>
        <p:spPr>
          <a:xfrm>
            <a:off x="8202011" y="17423761"/>
            <a:ext cx="157607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DBGs</a:t>
            </a:r>
          </a:p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for</a:t>
            </a:r>
          </a:p>
          <a:p>
            <a:pPr algn="ctr"/>
            <a:r>
              <a:rPr lang="en-US" sz="3900" dirty="0">
                <a:latin typeface="Arial" charset="0"/>
                <a:ea typeface="Arial" charset="0"/>
                <a:cs typeface="Arial" charset="0"/>
              </a:rPr>
              <a:t>d = +z</a:t>
            </a:r>
          </a:p>
        </p:txBody>
      </p:sp>
      <p:sp>
        <p:nvSpPr>
          <p:cNvPr id="663" name="Rounded Rectangle 662"/>
          <p:cNvSpPr/>
          <p:nvPr/>
        </p:nvSpPr>
        <p:spPr>
          <a:xfrm>
            <a:off x="7847949" y="4207668"/>
            <a:ext cx="27695556" cy="17446800"/>
          </a:xfrm>
          <a:prstGeom prst="roundRect">
            <a:avLst>
              <a:gd name="adj" fmla="val 2366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65" name="TextBox 664"/>
          <p:cNvSpPr txBox="1"/>
          <p:nvPr/>
        </p:nvSpPr>
        <p:spPr>
          <a:xfrm>
            <a:off x="11729461" y="21578268"/>
            <a:ext cx="966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Arial" charset="0"/>
                <a:ea typeface="Arial" charset="0"/>
                <a:cs typeface="Arial" charset="0"/>
              </a:rPr>
              <a:t>(b)</a:t>
            </a:r>
          </a:p>
        </p:txBody>
      </p:sp>
      <p:sp>
        <p:nvSpPr>
          <p:cNvPr id="666" name="TextBox 665"/>
          <p:cNvSpPr txBox="1"/>
          <p:nvPr/>
        </p:nvSpPr>
        <p:spPr>
          <a:xfrm>
            <a:off x="16931099" y="21578268"/>
            <a:ext cx="9316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Arial" charset="0"/>
                <a:ea typeface="Arial" charset="0"/>
                <a:cs typeface="Arial" charset="0"/>
              </a:rPr>
              <a:t>(c)</a:t>
            </a:r>
          </a:p>
        </p:txBody>
      </p:sp>
      <p:sp>
        <p:nvSpPr>
          <p:cNvPr id="667" name="TextBox 666"/>
          <p:cNvSpPr txBox="1"/>
          <p:nvPr/>
        </p:nvSpPr>
        <p:spPr>
          <a:xfrm>
            <a:off x="22109142" y="21578268"/>
            <a:ext cx="966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Arial" charset="0"/>
                <a:ea typeface="Arial" charset="0"/>
                <a:cs typeface="Arial" charset="0"/>
              </a:rPr>
              <a:t>(d)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27350461" y="21578268"/>
            <a:ext cx="966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Arial" charset="0"/>
                <a:ea typeface="Arial" charset="0"/>
                <a:cs typeface="Arial" charset="0"/>
              </a:rPr>
              <a:t>(e)</a:t>
            </a:r>
          </a:p>
        </p:txBody>
      </p:sp>
      <p:sp>
        <p:nvSpPr>
          <p:cNvPr id="669" name="TextBox 668"/>
          <p:cNvSpPr txBox="1"/>
          <p:nvPr/>
        </p:nvSpPr>
        <p:spPr>
          <a:xfrm>
            <a:off x="32629727" y="21578268"/>
            <a:ext cx="7889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Arial" charset="0"/>
                <a:ea typeface="Arial" charset="0"/>
                <a:cs typeface="Arial" charset="0"/>
              </a:rPr>
              <a:t>(f)</a:t>
            </a:r>
          </a:p>
        </p:txBody>
      </p:sp>
      <p:sp>
        <p:nvSpPr>
          <p:cNvPr id="670" name="TextBox 669"/>
          <p:cNvSpPr txBox="1"/>
          <p:nvPr/>
        </p:nvSpPr>
        <p:spPr>
          <a:xfrm>
            <a:off x="37789861" y="21578268"/>
            <a:ext cx="966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Arial" charset="0"/>
                <a:ea typeface="Arial" charset="0"/>
                <a:cs typeface="Arial" charset="0"/>
              </a:rPr>
              <a:t>(g)</a:t>
            </a:r>
          </a:p>
        </p:txBody>
      </p:sp>
      <p:sp>
        <p:nvSpPr>
          <p:cNvPr id="1041" name="TextBox 1040"/>
          <p:cNvSpPr txBox="1"/>
          <p:nvPr/>
        </p:nvSpPr>
        <p:spPr>
          <a:xfrm>
            <a:off x="4751612" y="5851572"/>
            <a:ext cx="604653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P3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4" name="TextBox 1043"/>
          <p:cNvSpPr txBox="1"/>
          <p:nvPr/>
        </p:nvSpPr>
        <p:spPr>
          <a:xfrm>
            <a:off x="4545331" y="4634590"/>
            <a:ext cx="604653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P1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5" name="TextBox 1044"/>
          <p:cNvSpPr txBox="1"/>
          <p:nvPr/>
        </p:nvSpPr>
        <p:spPr>
          <a:xfrm>
            <a:off x="5983174" y="5384399"/>
            <a:ext cx="604653" cy="58477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6" name="TextBox 1045"/>
          <p:cNvSpPr txBox="1"/>
          <p:nvPr/>
        </p:nvSpPr>
        <p:spPr>
          <a:xfrm>
            <a:off x="3255393" y="5384401"/>
            <a:ext cx="604653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P5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7" name="TextBox 1046"/>
          <p:cNvSpPr txBox="1"/>
          <p:nvPr/>
        </p:nvSpPr>
        <p:spPr>
          <a:xfrm>
            <a:off x="4729713" y="6744564"/>
            <a:ext cx="604653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P4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9" name="TextBox 1048"/>
          <p:cNvSpPr txBox="1"/>
          <p:nvPr/>
        </p:nvSpPr>
        <p:spPr>
          <a:xfrm>
            <a:off x="3608532" y="7200406"/>
            <a:ext cx="604653" cy="58477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softEdge rad="4699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P6</a:t>
            </a:r>
            <a:endParaRPr lang="en-S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6" name="Right Arrow 695"/>
          <p:cNvSpPr/>
          <p:nvPr/>
        </p:nvSpPr>
        <p:spPr>
          <a:xfrm>
            <a:off x="6909159" y="5501239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ight Arrow 696"/>
          <p:cNvSpPr/>
          <p:nvPr/>
        </p:nvSpPr>
        <p:spPr>
          <a:xfrm>
            <a:off x="35697003" y="5501239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5" name="Group 704"/>
          <p:cNvGrpSpPr/>
          <p:nvPr/>
        </p:nvGrpSpPr>
        <p:grpSpPr>
          <a:xfrm>
            <a:off x="7960522" y="5676787"/>
            <a:ext cx="2596959" cy="2134574"/>
            <a:chOff x="718415" y="4815600"/>
            <a:chExt cx="2596959" cy="2134574"/>
          </a:xfrm>
        </p:grpSpPr>
        <p:cxnSp>
          <p:nvCxnSpPr>
            <p:cNvPr id="951" name="Straight Arrow Connector 950"/>
            <p:cNvCxnSpPr/>
            <p:nvPr/>
          </p:nvCxnSpPr>
          <p:spPr>
            <a:xfrm>
              <a:off x="1854479" y="6203424"/>
              <a:ext cx="1225040" cy="5737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Straight Arrow Connector 951"/>
            <p:cNvCxnSpPr/>
            <p:nvPr/>
          </p:nvCxnSpPr>
          <p:spPr>
            <a:xfrm flipV="1">
              <a:off x="1895416" y="5298871"/>
              <a:ext cx="0" cy="880267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3" name="TextBox 952"/>
            <p:cNvSpPr txBox="1"/>
            <p:nvPr/>
          </p:nvSpPr>
          <p:spPr>
            <a:xfrm>
              <a:off x="2547215" y="621151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+x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54" name="TextBox 953"/>
            <p:cNvSpPr txBox="1"/>
            <p:nvPr/>
          </p:nvSpPr>
          <p:spPr>
            <a:xfrm>
              <a:off x="1144964" y="481560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+y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55" name="Straight Arrow Connector 954"/>
            <p:cNvCxnSpPr/>
            <p:nvPr/>
          </p:nvCxnSpPr>
          <p:spPr>
            <a:xfrm flipH="1">
              <a:off x="1080374" y="6202163"/>
              <a:ext cx="813370" cy="58461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6" name="TextBox 955"/>
            <p:cNvSpPr txBox="1"/>
            <p:nvPr/>
          </p:nvSpPr>
          <p:spPr>
            <a:xfrm>
              <a:off x="718415" y="5883374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06" name="Group 705"/>
          <p:cNvGrpSpPr/>
          <p:nvPr/>
        </p:nvGrpSpPr>
        <p:grpSpPr>
          <a:xfrm>
            <a:off x="36912137" y="8191390"/>
            <a:ext cx="3966785" cy="3499113"/>
            <a:chOff x="35087719" y="5674519"/>
            <a:chExt cx="3966785" cy="3499113"/>
          </a:xfrm>
        </p:grpSpPr>
        <p:grpSp>
          <p:nvGrpSpPr>
            <p:cNvPr id="920" name="Group 919"/>
            <p:cNvGrpSpPr/>
            <p:nvPr/>
          </p:nvGrpSpPr>
          <p:grpSpPr>
            <a:xfrm>
              <a:off x="35316319" y="5744632"/>
              <a:ext cx="3733800" cy="3429000"/>
              <a:chOff x="2362446" y="10172684"/>
              <a:chExt cx="3733800" cy="3429000"/>
            </a:xfrm>
          </p:grpSpPr>
          <p:sp>
            <p:nvSpPr>
              <p:cNvPr id="937" name="Oval 936"/>
              <p:cNvSpPr>
                <a:spLocks/>
              </p:cNvSpPr>
              <p:nvPr/>
            </p:nvSpPr>
            <p:spPr>
              <a:xfrm>
                <a:off x="2362446" y="11478884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8" name="Oval 937"/>
              <p:cNvSpPr>
                <a:spLocks/>
              </p:cNvSpPr>
              <p:nvPr/>
            </p:nvSpPr>
            <p:spPr>
              <a:xfrm>
                <a:off x="3915392" y="114788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9" name="Oval 938"/>
              <p:cNvSpPr>
                <a:spLocks/>
              </p:cNvSpPr>
              <p:nvPr/>
            </p:nvSpPr>
            <p:spPr>
              <a:xfrm>
                <a:off x="5480119" y="11478884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0" name="Oval 939"/>
              <p:cNvSpPr>
                <a:spLocks/>
              </p:cNvSpPr>
              <p:nvPr/>
            </p:nvSpPr>
            <p:spPr>
              <a:xfrm>
                <a:off x="2362446" y="13032952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1" name="Oval 940"/>
              <p:cNvSpPr>
                <a:spLocks/>
              </p:cNvSpPr>
              <p:nvPr/>
            </p:nvSpPr>
            <p:spPr>
              <a:xfrm>
                <a:off x="3915392" y="1303295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42" name="Straight Arrow Connector 941"/>
              <p:cNvCxnSpPr/>
              <p:nvPr/>
            </p:nvCxnSpPr>
            <p:spPr>
              <a:xfrm>
                <a:off x="4531519" y="10457050"/>
                <a:ext cx="1256664" cy="1021834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Arrow Connector 942"/>
              <p:cNvCxnSpPr/>
              <p:nvPr/>
            </p:nvCxnSpPr>
            <p:spPr>
              <a:xfrm flipH="1">
                <a:off x="2888343" y="10457050"/>
                <a:ext cx="1027049" cy="1105123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/>
              <p:cNvCxnSpPr/>
              <p:nvPr/>
            </p:nvCxnSpPr>
            <p:spPr>
              <a:xfrm flipH="1">
                <a:off x="4531519" y="11763250"/>
                <a:ext cx="948600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Arrow Connector 944"/>
              <p:cNvCxnSpPr/>
              <p:nvPr/>
            </p:nvCxnSpPr>
            <p:spPr>
              <a:xfrm flipH="1">
                <a:off x="2978573" y="11763250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Arrow Connector 945"/>
              <p:cNvCxnSpPr/>
              <p:nvPr/>
            </p:nvCxnSpPr>
            <p:spPr>
              <a:xfrm flipH="1">
                <a:off x="2978573" y="13317318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Arrow Connector 946"/>
              <p:cNvCxnSpPr/>
              <p:nvPr/>
            </p:nvCxnSpPr>
            <p:spPr>
              <a:xfrm>
                <a:off x="2670510" y="12047616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Arrow Connector 948"/>
              <p:cNvCxnSpPr/>
              <p:nvPr/>
            </p:nvCxnSpPr>
            <p:spPr>
              <a:xfrm flipV="1">
                <a:off x="4441289" y="12047616"/>
                <a:ext cx="1346894" cy="1068625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0" name="Oval 949"/>
              <p:cNvSpPr>
                <a:spLocks/>
              </p:cNvSpPr>
              <p:nvPr/>
            </p:nvSpPr>
            <p:spPr>
              <a:xfrm>
                <a:off x="3915392" y="10172684"/>
                <a:ext cx="616127" cy="568732"/>
              </a:xfrm>
              <a:prstGeom prst="ellipse">
                <a:avLst/>
              </a:prstGeom>
              <a:solidFill>
                <a:srgbClr val="A0F0A1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sp>
          <p:nvSpPr>
            <p:cNvPr id="921" name="TextBox 920"/>
            <p:cNvSpPr txBox="1"/>
            <p:nvPr/>
          </p:nvSpPr>
          <p:spPr>
            <a:xfrm>
              <a:off x="36306919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22" name="TextBox 921"/>
            <p:cNvSpPr txBox="1"/>
            <p:nvPr/>
          </p:nvSpPr>
          <p:spPr>
            <a:xfrm>
              <a:off x="35562078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923" name="TextBox 922"/>
            <p:cNvSpPr txBox="1"/>
            <p:nvPr/>
          </p:nvSpPr>
          <p:spPr>
            <a:xfrm>
              <a:off x="37507765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24" name="TextBox 923"/>
            <p:cNvSpPr txBox="1"/>
            <p:nvPr/>
          </p:nvSpPr>
          <p:spPr>
            <a:xfrm>
              <a:off x="38577169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925" name="TextBox 924"/>
            <p:cNvSpPr txBox="1"/>
            <p:nvPr/>
          </p:nvSpPr>
          <p:spPr>
            <a:xfrm>
              <a:off x="37449919" y="6832314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926" name="TextBox 925"/>
            <p:cNvSpPr txBox="1"/>
            <p:nvPr/>
          </p:nvSpPr>
          <p:spPr>
            <a:xfrm>
              <a:off x="37907438" y="6832314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+z</a:t>
              </a:r>
              <a:endParaRPr lang="en-US" sz="3000" dirty="0"/>
            </a:p>
          </p:txBody>
        </p:sp>
        <p:sp>
          <p:nvSpPr>
            <p:cNvPr id="927" name="TextBox 926"/>
            <p:cNvSpPr txBox="1"/>
            <p:nvPr/>
          </p:nvSpPr>
          <p:spPr>
            <a:xfrm>
              <a:off x="37467089" y="8397566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928" name="TextBox 927"/>
            <p:cNvSpPr txBox="1"/>
            <p:nvPr/>
          </p:nvSpPr>
          <p:spPr>
            <a:xfrm>
              <a:off x="38525192" y="7537330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+z</a:t>
              </a:r>
            </a:p>
          </p:txBody>
        </p:sp>
        <p:sp>
          <p:nvSpPr>
            <p:cNvPr id="931" name="TextBox 930"/>
            <p:cNvSpPr txBox="1"/>
            <p:nvPr/>
          </p:nvSpPr>
          <p:spPr>
            <a:xfrm>
              <a:off x="35169985" y="7431089"/>
              <a:ext cx="4614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-x</a:t>
              </a:r>
              <a:endParaRPr lang="en-US" sz="3000" dirty="0"/>
            </a:p>
          </p:txBody>
        </p:sp>
        <p:sp>
          <p:nvSpPr>
            <p:cNvPr id="932" name="TextBox 931"/>
            <p:cNvSpPr txBox="1"/>
            <p:nvPr/>
          </p:nvSpPr>
          <p:spPr>
            <a:xfrm>
              <a:off x="35087719" y="8147202"/>
              <a:ext cx="5437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+x</a:t>
              </a:r>
              <a:endParaRPr lang="en-US" sz="3000" dirty="0"/>
            </a:p>
          </p:txBody>
        </p:sp>
        <p:sp>
          <p:nvSpPr>
            <p:cNvPr id="933" name="TextBox 932"/>
            <p:cNvSpPr txBox="1"/>
            <p:nvPr/>
          </p:nvSpPr>
          <p:spPr>
            <a:xfrm>
              <a:off x="35906994" y="8341519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-y</a:t>
              </a:r>
            </a:p>
          </p:txBody>
        </p:sp>
        <p:sp>
          <p:nvSpPr>
            <p:cNvPr id="934" name="TextBox 933"/>
            <p:cNvSpPr txBox="1"/>
            <p:nvPr/>
          </p:nvSpPr>
          <p:spPr>
            <a:xfrm>
              <a:off x="36399950" y="8341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35" name="TextBox 934"/>
            <p:cNvSpPr txBox="1"/>
            <p:nvPr/>
          </p:nvSpPr>
          <p:spPr>
            <a:xfrm>
              <a:off x="35933407" y="6832314"/>
              <a:ext cx="4614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-x</a:t>
              </a:r>
            </a:p>
          </p:txBody>
        </p:sp>
        <p:sp>
          <p:nvSpPr>
            <p:cNvPr id="936" name="TextBox 935"/>
            <p:cNvSpPr txBox="1"/>
            <p:nvPr/>
          </p:nvSpPr>
          <p:spPr>
            <a:xfrm>
              <a:off x="36388125" y="6832314"/>
              <a:ext cx="5437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+x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774222" y="12860452"/>
            <a:ext cx="4260581" cy="3839314"/>
            <a:chOff x="24326419" y="10038784"/>
            <a:chExt cx="4260581" cy="3839314"/>
          </a:xfrm>
        </p:grpSpPr>
        <p:cxnSp>
          <p:nvCxnSpPr>
            <p:cNvPr id="432" name="Straight Arrow Connector 431"/>
            <p:cNvCxnSpPr>
              <a:stCxn id="323" idx="5"/>
              <a:endCxn id="327" idx="1"/>
            </p:cNvCxnSpPr>
            <p:nvPr/>
          </p:nvCxnSpPr>
          <p:spPr>
            <a:xfrm>
              <a:off x="25184757" y="11938968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Oval 321"/>
            <p:cNvSpPr>
              <a:spLocks/>
            </p:cNvSpPr>
            <p:nvPr/>
          </p:nvSpPr>
          <p:spPr>
            <a:xfrm>
              <a:off x="26274026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23" name="Oval 322"/>
            <p:cNvSpPr>
              <a:spLocks/>
            </p:cNvSpPr>
            <p:nvPr/>
          </p:nvSpPr>
          <p:spPr>
            <a:xfrm>
              <a:off x="24627000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4" name="Oval 323"/>
            <p:cNvSpPr>
              <a:spLocks/>
            </p:cNvSpPr>
            <p:nvPr/>
          </p:nvSpPr>
          <p:spPr>
            <a:xfrm>
              <a:off x="26274026" y="114241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5" name="Oval 324"/>
            <p:cNvSpPr>
              <a:spLocks/>
            </p:cNvSpPr>
            <p:nvPr/>
          </p:nvSpPr>
          <p:spPr>
            <a:xfrm>
              <a:off x="27933547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6" name="Oval 325"/>
            <p:cNvSpPr>
              <a:spLocks/>
            </p:cNvSpPr>
            <p:nvPr/>
          </p:nvSpPr>
          <p:spPr>
            <a:xfrm>
              <a:off x="24627000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7" name="Oval 326"/>
            <p:cNvSpPr>
              <a:spLocks/>
            </p:cNvSpPr>
            <p:nvPr/>
          </p:nvSpPr>
          <p:spPr>
            <a:xfrm>
              <a:off x="26274026" y="13072332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28" name="Straight Arrow Connector 327"/>
            <p:cNvCxnSpPr/>
            <p:nvPr/>
          </p:nvCxnSpPr>
          <p:spPr>
            <a:xfrm>
              <a:off x="26831783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 flipH="1">
              <a:off x="25184757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 flipH="1">
              <a:off x="26927479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H="1">
              <a:off x="25272891" y="116302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H="1">
              <a:off x="25280453" y="13373926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V="1">
              <a:off x="26831783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H="1">
              <a:off x="25280091" y="117927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323" idx="4"/>
              <a:endCxn id="326" idx="0"/>
            </p:cNvCxnSpPr>
            <p:nvPr/>
          </p:nvCxnSpPr>
          <p:spPr>
            <a:xfrm>
              <a:off x="24953727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H="1">
              <a:off x="26921978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V="1">
              <a:off x="26929450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Rounded Rectangle 359"/>
            <p:cNvSpPr/>
            <p:nvPr/>
          </p:nvSpPr>
          <p:spPr>
            <a:xfrm>
              <a:off x="24326419" y="11158621"/>
              <a:ext cx="1267053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36119" y="8226443"/>
            <a:ext cx="3733800" cy="3429000"/>
            <a:chOff x="2119308" y="5404775"/>
            <a:chExt cx="3733800" cy="3429000"/>
          </a:xfrm>
        </p:grpSpPr>
        <p:sp>
          <p:nvSpPr>
            <p:cNvPr id="1017" name="Oval 1016"/>
            <p:cNvSpPr>
              <a:spLocks/>
            </p:cNvSpPr>
            <p:nvPr/>
          </p:nvSpPr>
          <p:spPr>
            <a:xfrm>
              <a:off x="3672254" y="54047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018" name="Oval 1017"/>
            <p:cNvSpPr>
              <a:spLocks/>
            </p:cNvSpPr>
            <p:nvPr/>
          </p:nvSpPr>
          <p:spPr>
            <a:xfrm>
              <a:off x="2119308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19" name="Oval 1018"/>
            <p:cNvSpPr>
              <a:spLocks/>
            </p:cNvSpPr>
            <p:nvPr/>
          </p:nvSpPr>
          <p:spPr>
            <a:xfrm>
              <a:off x="3672254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0" name="Oval 1019"/>
            <p:cNvSpPr>
              <a:spLocks/>
            </p:cNvSpPr>
            <p:nvPr/>
          </p:nvSpPr>
          <p:spPr>
            <a:xfrm>
              <a:off x="5236981" y="6710975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1" name="Oval 1020"/>
            <p:cNvSpPr>
              <a:spLocks/>
            </p:cNvSpPr>
            <p:nvPr/>
          </p:nvSpPr>
          <p:spPr>
            <a:xfrm>
              <a:off x="2119308" y="826504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3" name="Oval 1022"/>
            <p:cNvSpPr>
              <a:spLocks/>
            </p:cNvSpPr>
            <p:nvPr/>
          </p:nvSpPr>
          <p:spPr>
            <a:xfrm>
              <a:off x="3672254" y="8265043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24" name="Straight Arrow Connector 1023"/>
            <p:cNvCxnSpPr>
              <a:stCxn id="1017" idx="6"/>
            </p:cNvCxnSpPr>
            <p:nvPr/>
          </p:nvCxnSpPr>
          <p:spPr>
            <a:xfrm>
              <a:off x="4288381" y="5689141"/>
              <a:ext cx="1256664" cy="102183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Arrow Connector 1025"/>
            <p:cNvCxnSpPr/>
            <p:nvPr/>
          </p:nvCxnSpPr>
          <p:spPr>
            <a:xfrm flipH="1">
              <a:off x="4288381" y="6995341"/>
              <a:ext cx="948600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/>
            <p:cNvCxnSpPr/>
            <p:nvPr/>
          </p:nvCxnSpPr>
          <p:spPr>
            <a:xfrm flipH="1">
              <a:off x="2735435" y="6995341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Arrow Connector 1027"/>
            <p:cNvCxnSpPr/>
            <p:nvPr/>
          </p:nvCxnSpPr>
          <p:spPr>
            <a:xfrm flipH="1">
              <a:off x="2735435" y="8549409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/>
            <p:cNvCxnSpPr/>
            <p:nvPr/>
          </p:nvCxnSpPr>
          <p:spPr>
            <a:xfrm>
              <a:off x="2427372" y="7279707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Arrow Connector 1030"/>
            <p:cNvCxnSpPr/>
            <p:nvPr/>
          </p:nvCxnSpPr>
          <p:spPr>
            <a:xfrm flipV="1">
              <a:off x="4198151" y="7279707"/>
              <a:ext cx="1346894" cy="106862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Straight Arrow Connector 1299"/>
            <p:cNvCxnSpPr>
              <a:stCxn id="1017" idx="2"/>
              <a:endCxn id="1018" idx="0"/>
            </p:cNvCxnSpPr>
            <p:nvPr/>
          </p:nvCxnSpPr>
          <p:spPr>
            <a:xfrm flipH="1">
              <a:off x="2427372" y="5689141"/>
              <a:ext cx="1244882" cy="102183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1023" idx="1"/>
              <a:endCxn id="1018" idx="5"/>
            </p:cNvCxnSpPr>
            <p:nvPr/>
          </p:nvCxnSpPr>
          <p:spPr>
            <a:xfrm flipH="1" flipV="1">
              <a:off x="2645205" y="7196418"/>
              <a:ext cx="1117279" cy="11519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10241841" y="8191390"/>
            <a:ext cx="4347363" cy="3857353"/>
            <a:chOff x="8794038" y="5369719"/>
            <a:chExt cx="4347363" cy="3857353"/>
          </a:xfrm>
        </p:grpSpPr>
        <p:sp>
          <p:nvSpPr>
            <p:cNvPr id="573" name="Oval 572"/>
            <p:cNvSpPr>
              <a:spLocks/>
            </p:cNvSpPr>
            <p:nvPr/>
          </p:nvSpPr>
          <p:spPr>
            <a:xfrm>
              <a:off x="10653026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74" name="Oval 573"/>
            <p:cNvSpPr>
              <a:spLocks/>
            </p:cNvSpPr>
            <p:nvPr/>
          </p:nvSpPr>
          <p:spPr>
            <a:xfrm>
              <a:off x="9006000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5" name="Oval 574"/>
            <p:cNvSpPr>
              <a:spLocks/>
            </p:cNvSpPr>
            <p:nvPr/>
          </p:nvSpPr>
          <p:spPr>
            <a:xfrm>
              <a:off x="10653026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6" name="Oval 575"/>
            <p:cNvSpPr>
              <a:spLocks/>
            </p:cNvSpPr>
            <p:nvPr/>
          </p:nvSpPr>
          <p:spPr>
            <a:xfrm>
              <a:off x="12312547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7" name="Oval 576"/>
            <p:cNvSpPr>
              <a:spLocks/>
            </p:cNvSpPr>
            <p:nvPr/>
          </p:nvSpPr>
          <p:spPr>
            <a:xfrm>
              <a:off x="9006000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8" name="Oval 577"/>
            <p:cNvSpPr>
              <a:spLocks/>
            </p:cNvSpPr>
            <p:nvPr/>
          </p:nvSpPr>
          <p:spPr>
            <a:xfrm>
              <a:off x="10653026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79" name="Straight Arrow Connector 578"/>
            <p:cNvCxnSpPr/>
            <p:nvPr/>
          </p:nvCxnSpPr>
          <p:spPr>
            <a:xfrm>
              <a:off x="11203697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Arrow Connector 579"/>
            <p:cNvCxnSpPr/>
            <p:nvPr/>
          </p:nvCxnSpPr>
          <p:spPr>
            <a:xfrm flipH="1">
              <a:off x="9603740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stCxn id="576" idx="2"/>
              <a:endCxn id="575" idx="6"/>
            </p:cNvCxnSpPr>
            <p:nvPr/>
          </p:nvCxnSpPr>
          <p:spPr>
            <a:xfrm flipH="1">
              <a:off x="11306479" y="7056645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Arrow Connector 581"/>
            <p:cNvCxnSpPr/>
            <p:nvPr/>
          </p:nvCxnSpPr>
          <p:spPr>
            <a:xfrm flipH="1">
              <a:off x="9659453" y="7056644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/>
            <p:nvPr/>
          </p:nvCxnSpPr>
          <p:spPr>
            <a:xfrm flipH="1">
              <a:off x="9659453" y="8704861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/>
            <p:nvPr/>
          </p:nvCxnSpPr>
          <p:spPr>
            <a:xfrm>
              <a:off x="9332727" y="7358238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/>
            <p:nvPr/>
          </p:nvCxnSpPr>
          <p:spPr>
            <a:xfrm flipH="1">
              <a:off x="9441007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/>
            <p:nvPr/>
          </p:nvCxnSpPr>
          <p:spPr>
            <a:xfrm>
              <a:off x="11303225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Arrow Connector 587"/>
            <p:cNvCxnSpPr>
              <a:stCxn id="578" idx="7"/>
              <a:endCxn id="576" idx="3"/>
            </p:cNvCxnSpPr>
            <p:nvPr/>
          </p:nvCxnSpPr>
          <p:spPr>
            <a:xfrm flipV="1">
              <a:off x="11210783" y="7269903"/>
              <a:ext cx="1197460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2" name="Rounded Rectangle 571"/>
            <p:cNvSpPr/>
            <p:nvPr/>
          </p:nvSpPr>
          <p:spPr>
            <a:xfrm>
              <a:off x="8794038" y="6507595"/>
              <a:ext cx="4347363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2" name="Straight Arrow Connector 421"/>
            <p:cNvCxnSpPr>
              <a:stCxn id="574" idx="5"/>
              <a:endCxn id="578" idx="1"/>
            </p:cNvCxnSpPr>
            <p:nvPr/>
          </p:nvCxnSpPr>
          <p:spPr>
            <a:xfrm>
              <a:off x="9563757" y="7269903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3" name="Straight Arrow Connector 422"/>
          <p:cNvCxnSpPr>
            <a:stCxn id="937" idx="5"/>
            <a:endCxn id="941" idx="1"/>
          </p:cNvCxnSpPr>
          <p:nvPr/>
        </p:nvCxnSpPr>
        <p:spPr>
          <a:xfrm>
            <a:off x="37666634" y="10053143"/>
            <a:ext cx="1117279" cy="115191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TextBox 423"/>
          <p:cNvSpPr txBox="1"/>
          <p:nvPr/>
        </p:nvSpPr>
        <p:spPr>
          <a:xfrm>
            <a:off x="37713480" y="9777199"/>
            <a:ext cx="472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-y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38548923" y="10635569"/>
            <a:ext cx="5517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+y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1255481" y="8191390"/>
            <a:ext cx="3960000" cy="3636735"/>
            <a:chOff x="29807681" y="5369719"/>
            <a:chExt cx="3960000" cy="3636735"/>
          </a:xfrm>
        </p:grpSpPr>
        <p:sp>
          <p:nvSpPr>
            <p:cNvPr id="957" name="Oval 956"/>
            <p:cNvSpPr>
              <a:spLocks/>
            </p:cNvSpPr>
            <p:nvPr/>
          </p:nvSpPr>
          <p:spPr>
            <a:xfrm>
              <a:off x="31454707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58" name="Oval 957"/>
            <p:cNvSpPr>
              <a:spLocks/>
            </p:cNvSpPr>
            <p:nvPr/>
          </p:nvSpPr>
          <p:spPr>
            <a:xfrm>
              <a:off x="29807681" y="6755051"/>
              <a:ext cx="653453" cy="603187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59" name="Oval 958"/>
            <p:cNvSpPr>
              <a:spLocks/>
            </p:cNvSpPr>
            <p:nvPr/>
          </p:nvSpPr>
          <p:spPr>
            <a:xfrm>
              <a:off x="31454707" y="6755051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0" name="Oval 959"/>
            <p:cNvSpPr>
              <a:spLocks/>
            </p:cNvSpPr>
            <p:nvPr/>
          </p:nvSpPr>
          <p:spPr>
            <a:xfrm>
              <a:off x="33114228" y="6755051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1" name="Oval 960"/>
            <p:cNvSpPr>
              <a:spLocks/>
            </p:cNvSpPr>
            <p:nvPr/>
          </p:nvSpPr>
          <p:spPr>
            <a:xfrm>
              <a:off x="29807681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2" name="Oval 961"/>
            <p:cNvSpPr>
              <a:spLocks/>
            </p:cNvSpPr>
            <p:nvPr/>
          </p:nvSpPr>
          <p:spPr>
            <a:xfrm>
              <a:off x="31454707" y="8403267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63" name="Straight Arrow Connector 962"/>
            <p:cNvCxnSpPr/>
            <p:nvPr/>
          </p:nvCxnSpPr>
          <p:spPr>
            <a:xfrm>
              <a:off x="32005378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Straight Arrow Connector 963"/>
            <p:cNvCxnSpPr/>
            <p:nvPr/>
          </p:nvCxnSpPr>
          <p:spPr>
            <a:xfrm flipH="1">
              <a:off x="30405421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Arrow Connector 964"/>
            <p:cNvCxnSpPr/>
            <p:nvPr/>
          </p:nvCxnSpPr>
          <p:spPr>
            <a:xfrm flipH="1">
              <a:off x="32110472" y="6961193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Straight Arrow Connector 965"/>
            <p:cNvCxnSpPr/>
            <p:nvPr/>
          </p:nvCxnSpPr>
          <p:spPr>
            <a:xfrm flipH="1">
              <a:off x="30461134" y="7056644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Straight Arrow Connector 966"/>
            <p:cNvCxnSpPr/>
            <p:nvPr/>
          </p:nvCxnSpPr>
          <p:spPr>
            <a:xfrm flipH="1">
              <a:off x="30461134" y="8685623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Straight Arrow Connector 967"/>
            <p:cNvCxnSpPr/>
            <p:nvPr/>
          </p:nvCxnSpPr>
          <p:spPr>
            <a:xfrm>
              <a:off x="30134408" y="7358238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Arrow Connector 969"/>
            <p:cNvCxnSpPr/>
            <p:nvPr/>
          </p:nvCxnSpPr>
          <p:spPr>
            <a:xfrm flipH="1">
              <a:off x="30242688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Straight Arrow Connector 970"/>
            <p:cNvCxnSpPr/>
            <p:nvPr/>
          </p:nvCxnSpPr>
          <p:spPr>
            <a:xfrm>
              <a:off x="32104906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Straight Arrow Connector 971"/>
            <p:cNvCxnSpPr/>
            <p:nvPr/>
          </p:nvCxnSpPr>
          <p:spPr>
            <a:xfrm flipH="1">
              <a:off x="32099018" y="7138960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Straight Arrow Connector 972"/>
            <p:cNvCxnSpPr/>
            <p:nvPr/>
          </p:nvCxnSpPr>
          <p:spPr>
            <a:xfrm flipH="1">
              <a:off x="30439496" y="8839934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Straight Arrow Connector 974"/>
            <p:cNvCxnSpPr/>
            <p:nvPr/>
          </p:nvCxnSpPr>
          <p:spPr>
            <a:xfrm flipV="1">
              <a:off x="32027800" y="7278777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Straight Arrow Connector 975"/>
            <p:cNvCxnSpPr/>
            <p:nvPr/>
          </p:nvCxnSpPr>
          <p:spPr>
            <a:xfrm flipV="1">
              <a:off x="32125467" y="7367112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/>
            <p:nvPr/>
          </p:nvCxnSpPr>
          <p:spPr>
            <a:xfrm>
              <a:off x="30262286" y="7358743"/>
              <a:ext cx="1242467" cy="117707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1255481" y="12860455"/>
            <a:ext cx="3960000" cy="3636735"/>
            <a:chOff x="29807681" y="10038784"/>
            <a:chExt cx="3960000" cy="3636735"/>
          </a:xfrm>
        </p:grpSpPr>
        <p:sp>
          <p:nvSpPr>
            <p:cNvPr id="977" name="Oval 976"/>
            <p:cNvSpPr>
              <a:spLocks/>
            </p:cNvSpPr>
            <p:nvPr/>
          </p:nvSpPr>
          <p:spPr>
            <a:xfrm>
              <a:off x="31454707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78" name="Oval 977"/>
            <p:cNvSpPr>
              <a:spLocks/>
            </p:cNvSpPr>
            <p:nvPr/>
          </p:nvSpPr>
          <p:spPr>
            <a:xfrm>
              <a:off x="29807681" y="11424116"/>
              <a:ext cx="653453" cy="603187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9" name="Oval 978"/>
            <p:cNvSpPr>
              <a:spLocks/>
            </p:cNvSpPr>
            <p:nvPr/>
          </p:nvSpPr>
          <p:spPr>
            <a:xfrm>
              <a:off x="31454707" y="114241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0" name="Oval 979"/>
            <p:cNvSpPr>
              <a:spLocks/>
            </p:cNvSpPr>
            <p:nvPr/>
          </p:nvSpPr>
          <p:spPr>
            <a:xfrm>
              <a:off x="33114228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1" name="Oval 980"/>
            <p:cNvSpPr>
              <a:spLocks/>
            </p:cNvSpPr>
            <p:nvPr/>
          </p:nvSpPr>
          <p:spPr>
            <a:xfrm>
              <a:off x="29807681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2" name="Oval 981"/>
            <p:cNvSpPr>
              <a:spLocks/>
            </p:cNvSpPr>
            <p:nvPr/>
          </p:nvSpPr>
          <p:spPr>
            <a:xfrm>
              <a:off x="31454707" y="13072332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83" name="Straight Arrow Connector 982"/>
            <p:cNvCxnSpPr/>
            <p:nvPr/>
          </p:nvCxnSpPr>
          <p:spPr>
            <a:xfrm>
              <a:off x="32012464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Arrow Connector 983"/>
            <p:cNvCxnSpPr/>
            <p:nvPr/>
          </p:nvCxnSpPr>
          <p:spPr>
            <a:xfrm flipH="1">
              <a:off x="30365438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Straight Arrow Connector 984"/>
            <p:cNvCxnSpPr/>
            <p:nvPr/>
          </p:nvCxnSpPr>
          <p:spPr>
            <a:xfrm flipH="1">
              <a:off x="32108160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Straight Arrow Connector 985"/>
            <p:cNvCxnSpPr/>
            <p:nvPr/>
          </p:nvCxnSpPr>
          <p:spPr>
            <a:xfrm flipH="1">
              <a:off x="30453572" y="116302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Straight Arrow Connector 986"/>
            <p:cNvCxnSpPr/>
            <p:nvPr/>
          </p:nvCxnSpPr>
          <p:spPr>
            <a:xfrm flipH="1">
              <a:off x="30461134" y="13373926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Straight Arrow Connector 987"/>
            <p:cNvCxnSpPr/>
            <p:nvPr/>
          </p:nvCxnSpPr>
          <p:spPr>
            <a:xfrm>
              <a:off x="30034645" y="120298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Straight Arrow Connector 989"/>
            <p:cNvCxnSpPr/>
            <p:nvPr/>
          </p:nvCxnSpPr>
          <p:spPr>
            <a:xfrm flipV="1">
              <a:off x="32012464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Straight Arrow Connector 990"/>
            <p:cNvCxnSpPr/>
            <p:nvPr/>
          </p:nvCxnSpPr>
          <p:spPr>
            <a:xfrm flipH="1">
              <a:off x="30460772" y="117927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Straight Arrow Connector 991"/>
            <p:cNvCxnSpPr/>
            <p:nvPr/>
          </p:nvCxnSpPr>
          <p:spPr>
            <a:xfrm>
              <a:off x="30211123" y="120298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3" name="Straight Arrow Connector 992"/>
            <p:cNvCxnSpPr/>
            <p:nvPr/>
          </p:nvCxnSpPr>
          <p:spPr>
            <a:xfrm flipH="1">
              <a:off x="32102659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Straight Arrow Connector 993"/>
            <p:cNvCxnSpPr/>
            <p:nvPr/>
          </p:nvCxnSpPr>
          <p:spPr>
            <a:xfrm flipV="1">
              <a:off x="32110131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>
              <a:stCxn id="978" idx="5"/>
              <a:endCxn id="982" idx="1"/>
            </p:cNvCxnSpPr>
            <p:nvPr/>
          </p:nvCxnSpPr>
          <p:spPr>
            <a:xfrm>
              <a:off x="30365438" y="11938968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1255481" y="17584855"/>
            <a:ext cx="3960000" cy="3636735"/>
            <a:chOff x="29807681" y="14763184"/>
            <a:chExt cx="3960000" cy="3636735"/>
          </a:xfrm>
        </p:grpSpPr>
        <p:sp>
          <p:nvSpPr>
            <p:cNvPr id="995" name="Oval 994"/>
            <p:cNvSpPr>
              <a:spLocks/>
            </p:cNvSpPr>
            <p:nvPr/>
          </p:nvSpPr>
          <p:spPr>
            <a:xfrm>
              <a:off x="31454707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96" name="Oval 995"/>
            <p:cNvSpPr>
              <a:spLocks/>
            </p:cNvSpPr>
            <p:nvPr/>
          </p:nvSpPr>
          <p:spPr>
            <a:xfrm>
              <a:off x="29807681" y="16148516"/>
              <a:ext cx="653453" cy="603187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7" name="Oval 996"/>
            <p:cNvSpPr>
              <a:spLocks/>
            </p:cNvSpPr>
            <p:nvPr/>
          </p:nvSpPr>
          <p:spPr>
            <a:xfrm>
              <a:off x="31454707" y="161485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8" name="Oval 997"/>
            <p:cNvSpPr>
              <a:spLocks/>
            </p:cNvSpPr>
            <p:nvPr/>
          </p:nvSpPr>
          <p:spPr>
            <a:xfrm>
              <a:off x="33114228" y="161485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9" name="Oval 998"/>
            <p:cNvSpPr>
              <a:spLocks/>
            </p:cNvSpPr>
            <p:nvPr/>
          </p:nvSpPr>
          <p:spPr>
            <a:xfrm>
              <a:off x="29807681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00" name="Oval 999"/>
            <p:cNvSpPr>
              <a:spLocks/>
            </p:cNvSpPr>
            <p:nvPr/>
          </p:nvSpPr>
          <p:spPr>
            <a:xfrm>
              <a:off x="31454707" y="17796732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01" name="Straight Arrow Connector 1000"/>
            <p:cNvCxnSpPr/>
            <p:nvPr/>
          </p:nvCxnSpPr>
          <p:spPr>
            <a:xfrm>
              <a:off x="32005378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Straight Arrow Connector 1001"/>
            <p:cNvCxnSpPr/>
            <p:nvPr/>
          </p:nvCxnSpPr>
          <p:spPr>
            <a:xfrm flipH="1">
              <a:off x="30405421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/>
            <p:cNvCxnSpPr>
              <a:stCxn id="998" idx="2"/>
              <a:endCxn id="997" idx="6"/>
            </p:cNvCxnSpPr>
            <p:nvPr/>
          </p:nvCxnSpPr>
          <p:spPr>
            <a:xfrm flipH="1">
              <a:off x="32108160" y="16450110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Arrow Connector 1003"/>
            <p:cNvCxnSpPr/>
            <p:nvPr/>
          </p:nvCxnSpPr>
          <p:spPr>
            <a:xfrm flipH="1">
              <a:off x="30453572" y="163546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Straight Arrow Connector 1004"/>
            <p:cNvCxnSpPr/>
            <p:nvPr/>
          </p:nvCxnSpPr>
          <p:spPr>
            <a:xfrm flipH="1">
              <a:off x="30461134" y="18079088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Arrow Connector 1005"/>
            <p:cNvCxnSpPr/>
            <p:nvPr/>
          </p:nvCxnSpPr>
          <p:spPr>
            <a:xfrm>
              <a:off x="30034645" y="167542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Arrow Connector 1007"/>
            <p:cNvCxnSpPr/>
            <p:nvPr/>
          </p:nvCxnSpPr>
          <p:spPr>
            <a:xfrm flipV="1">
              <a:off x="32093958" y="16737784"/>
              <a:ext cx="1229614" cy="12423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Arrow Connector 1008"/>
            <p:cNvCxnSpPr/>
            <p:nvPr/>
          </p:nvCxnSpPr>
          <p:spPr>
            <a:xfrm flipH="1">
              <a:off x="30242688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/>
            <p:cNvCxnSpPr/>
            <p:nvPr/>
          </p:nvCxnSpPr>
          <p:spPr>
            <a:xfrm>
              <a:off x="32104906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Arrow Connector 1010"/>
            <p:cNvCxnSpPr/>
            <p:nvPr/>
          </p:nvCxnSpPr>
          <p:spPr>
            <a:xfrm flipH="1">
              <a:off x="30463737" y="165171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Straight Arrow Connector 1011"/>
            <p:cNvCxnSpPr/>
            <p:nvPr/>
          </p:nvCxnSpPr>
          <p:spPr>
            <a:xfrm flipH="1">
              <a:off x="30439496" y="1823339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Straight Arrow Connector 1012"/>
            <p:cNvCxnSpPr/>
            <p:nvPr/>
          </p:nvCxnSpPr>
          <p:spPr>
            <a:xfrm>
              <a:off x="30211123" y="16754209"/>
              <a:ext cx="0" cy="10450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/>
            <p:cNvCxnSpPr/>
            <p:nvPr/>
          </p:nvCxnSpPr>
          <p:spPr>
            <a:xfrm>
              <a:off x="30283726" y="16748366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/>
            <p:nvPr/>
          </p:nvCxnSpPr>
          <p:spPr>
            <a:xfrm>
              <a:off x="30430423" y="16626213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5774222" y="17584852"/>
            <a:ext cx="4260581" cy="3765412"/>
            <a:chOff x="24326419" y="14763184"/>
            <a:chExt cx="4260581" cy="3765412"/>
          </a:xfrm>
        </p:grpSpPr>
        <p:sp>
          <p:nvSpPr>
            <p:cNvPr id="303" name="Oval 302"/>
            <p:cNvSpPr>
              <a:spLocks/>
            </p:cNvSpPr>
            <p:nvPr/>
          </p:nvSpPr>
          <p:spPr>
            <a:xfrm>
              <a:off x="26274026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04" name="Oval 303"/>
            <p:cNvSpPr>
              <a:spLocks/>
            </p:cNvSpPr>
            <p:nvPr/>
          </p:nvSpPr>
          <p:spPr>
            <a:xfrm>
              <a:off x="24627000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5" name="Oval 304"/>
            <p:cNvSpPr>
              <a:spLocks/>
            </p:cNvSpPr>
            <p:nvPr/>
          </p:nvSpPr>
          <p:spPr>
            <a:xfrm>
              <a:off x="26274026" y="161485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6" name="Oval 305"/>
            <p:cNvSpPr>
              <a:spLocks/>
            </p:cNvSpPr>
            <p:nvPr/>
          </p:nvSpPr>
          <p:spPr>
            <a:xfrm>
              <a:off x="27933547" y="161485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7" name="Oval 306"/>
            <p:cNvSpPr>
              <a:spLocks/>
            </p:cNvSpPr>
            <p:nvPr/>
          </p:nvSpPr>
          <p:spPr>
            <a:xfrm>
              <a:off x="24627000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8" name="Oval 307"/>
            <p:cNvSpPr>
              <a:spLocks/>
            </p:cNvSpPr>
            <p:nvPr/>
          </p:nvSpPr>
          <p:spPr>
            <a:xfrm>
              <a:off x="26274026" y="17796732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09" name="Straight Arrow Connector 308"/>
            <p:cNvCxnSpPr/>
            <p:nvPr/>
          </p:nvCxnSpPr>
          <p:spPr>
            <a:xfrm>
              <a:off x="26824697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H="1">
              <a:off x="25224740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H="1">
              <a:off x="26927479" y="16450109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H="1">
              <a:off x="25272891" y="163546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H="1">
              <a:off x="25280453" y="18079088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>
              <a:stCxn id="304" idx="4"/>
              <a:endCxn id="307" idx="0"/>
            </p:cNvCxnSpPr>
            <p:nvPr/>
          </p:nvCxnSpPr>
          <p:spPr>
            <a:xfrm>
              <a:off x="24953727" y="167517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6913277" y="16737784"/>
              <a:ext cx="1229614" cy="12423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H="1">
              <a:off x="25062007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>
              <a:off x="26924225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H="1">
              <a:off x="25283056" y="165171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H="1">
              <a:off x="25258815" y="1823339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Rounded Rectangle 360"/>
            <p:cNvSpPr/>
            <p:nvPr/>
          </p:nvSpPr>
          <p:spPr>
            <a:xfrm>
              <a:off x="24326419" y="15809119"/>
              <a:ext cx="1267053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4" name="Straight Arrow Connector 433"/>
            <p:cNvCxnSpPr/>
            <p:nvPr/>
          </p:nvCxnSpPr>
          <p:spPr>
            <a:xfrm>
              <a:off x="25115593" y="16737205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Arrow Connector 434"/>
            <p:cNvCxnSpPr/>
            <p:nvPr/>
          </p:nvCxnSpPr>
          <p:spPr>
            <a:xfrm>
              <a:off x="25239465" y="16610345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593091" y="8191387"/>
            <a:ext cx="4200390" cy="3836356"/>
            <a:chOff x="19145291" y="5369719"/>
            <a:chExt cx="4200390" cy="3836356"/>
          </a:xfrm>
        </p:grpSpPr>
        <p:sp>
          <p:nvSpPr>
            <p:cNvPr id="404" name="Oval 403"/>
            <p:cNvSpPr>
              <a:spLocks/>
            </p:cNvSpPr>
            <p:nvPr/>
          </p:nvSpPr>
          <p:spPr>
            <a:xfrm>
              <a:off x="21032707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05" name="Oval 404"/>
            <p:cNvSpPr>
              <a:spLocks/>
            </p:cNvSpPr>
            <p:nvPr/>
          </p:nvSpPr>
          <p:spPr>
            <a:xfrm>
              <a:off x="19385681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6" name="Oval 405"/>
            <p:cNvSpPr>
              <a:spLocks/>
            </p:cNvSpPr>
            <p:nvPr/>
          </p:nvSpPr>
          <p:spPr>
            <a:xfrm>
              <a:off x="21032707" y="6755051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7" name="Oval 406"/>
            <p:cNvSpPr>
              <a:spLocks/>
            </p:cNvSpPr>
            <p:nvPr/>
          </p:nvSpPr>
          <p:spPr>
            <a:xfrm>
              <a:off x="22692228" y="6755051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8" name="Oval 407"/>
            <p:cNvSpPr>
              <a:spLocks/>
            </p:cNvSpPr>
            <p:nvPr/>
          </p:nvSpPr>
          <p:spPr>
            <a:xfrm>
              <a:off x="19385681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9" name="Oval 408"/>
            <p:cNvSpPr>
              <a:spLocks/>
            </p:cNvSpPr>
            <p:nvPr/>
          </p:nvSpPr>
          <p:spPr>
            <a:xfrm>
              <a:off x="21032707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10" name="Straight Arrow Connector 409"/>
            <p:cNvCxnSpPr/>
            <p:nvPr/>
          </p:nvCxnSpPr>
          <p:spPr>
            <a:xfrm>
              <a:off x="21583378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/>
            <p:nvPr/>
          </p:nvCxnSpPr>
          <p:spPr>
            <a:xfrm flipH="1">
              <a:off x="19983421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/>
            <p:nvPr/>
          </p:nvCxnSpPr>
          <p:spPr>
            <a:xfrm flipH="1">
              <a:off x="21688472" y="6961193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/>
            <p:nvPr/>
          </p:nvCxnSpPr>
          <p:spPr>
            <a:xfrm flipH="1">
              <a:off x="20039134" y="7056644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5" idx="4"/>
              <a:endCxn id="408" idx="0"/>
            </p:cNvCxnSpPr>
            <p:nvPr/>
          </p:nvCxnSpPr>
          <p:spPr>
            <a:xfrm>
              <a:off x="19712408" y="7358238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/>
            <p:nvPr/>
          </p:nvCxnSpPr>
          <p:spPr>
            <a:xfrm flipH="1">
              <a:off x="19820688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/>
            <p:cNvCxnSpPr/>
            <p:nvPr/>
          </p:nvCxnSpPr>
          <p:spPr>
            <a:xfrm>
              <a:off x="21682906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/>
            <p:cNvCxnSpPr/>
            <p:nvPr/>
          </p:nvCxnSpPr>
          <p:spPr>
            <a:xfrm flipH="1">
              <a:off x="21677018" y="7138960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9" idx="2"/>
              <a:endCxn id="408" idx="6"/>
            </p:cNvCxnSpPr>
            <p:nvPr/>
          </p:nvCxnSpPr>
          <p:spPr>
            <a:xfrm flipH="1">
              <a:off x="20039134" y="8704861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/>
            <p:nvPr/>
          </p:nvCxnSpPr>
          <p:spPr>
            <a:xfrm flipV="1">
              <a:off x="21605800" y="7278777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/>
            <p:nvPr/>
          </p:nvCxnSpPr>
          <p:spPr>
            <a:xfrm flipV="1">
              <a:off x="21703467" y="7367112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19145291" y="6076283"/>
              <a:ext cx="3111115" cy="3129792"/>
              <a:chOff x="19145291" y="6076283"/>
              <a:chExt cx="3111115" cy="3129792"/>
            </a:xfrm>
          </p:grpSpPr>
          <p:sp>
            <p:nvSpPr>
              <p:cNvPr id="458" name="Arc 457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>
                <a:stCxn id="458" idx="2"/>
                <a:endCxn id="33" idx="0"/>
              </p:cNvCxnSpPr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Arc 463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6" name="Straight Arrow Connector 435"/>
            <p:cNvCxnSpPr>
              <a:stCxn id="405" idx="5"/>
              <a:endCxn id="409" idx="1"/>
            </p:cNvCxnSpPr>
            <p:nvPr/>
          </p:nvCxnSpPr>
          <p:spPr>
            <a:xfrm>
              <a:off x="19943438" y="7269903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0593091" y="12860452"/>
            <a:ext cx="4200390" cy="3855008"/>
            <a:chOff x="19145291" y="10038784"/>
            <a:chExt cx="4200390" cy="3855008"/>
          </a:xfrm>
        </p:grpSpPr>
        <p:sp>
          <p:nvSpPr>
            <p:cNvPr id="386" name="Oval 385"/>
            <p:cNvSpPr>
              <a:spLocks/>
            </p:cNvSpPr>
            <p:nvPr/>
          </p:nvSpPr>
          <p:spPr>
            <a:xfrm>
              <a:off x="21032707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87" name="Oval 386"/>
            <p:cNvSpPr>
              <a:spLocks/>
            </p:cNvSpPr>
            <p:nvPr/>
          </p:nvSpPr>
          <p:spPr>
            <a:xfrm>
              <a:off x="19385681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8" name="Oval 387"/>
            <p:cNvSpPr>
              <a:spLocks/>
            </p:cNvSpPr>
            <p:nvPr/>
          </p:nvSpPr>
          <p:spPr>
            <a:xfrm>
              <a:off x="21032707" y="114241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9" name="Oval 388"/>
            <p:cNvSpPr>
              <a:spLocks/>
            </p:cNvSpPr>
            <p:nvPr/>
          </p:nvSpPr>
          <p:spPr>
            <a:xfrm>
              <a:off x="22692228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0" name="Oval 389"/>
            <p:cNvSpPr>
              <a:spLocks/>
            </p:cNvSpPr>
            <p:nvPr/>
          </p:nvSpPr>
          <p:spPr>
            <a:xfrm>
              <a:off x="19385681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1" name="Oval 390"/>
            <p:cNvSpPr>
              <a:spLocks/>
            </p:cNvSpPr>
            <p:nvPr/>
          </p:nvSpPr>
          <p:spPr>
            <a:xfrm>
              <a:off x="21032707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92" name="Straight Arrow Connector 391"/>
            <p:cNvCxnSpPr/>
            <p:nvPr/>
          </p:nvCxnSpPr>
          <p:spPr>
            <a:xfrm>
              <a:off x="21590464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/>
            <p:nvPr/>
          </p:nvCxnSpPr>
          <p:spPr>
            <a:xfrm flipH="1">
              <a:off x="19943438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/>
            <p:nvPr/>
          </p:nvCxnSpPr>
          <p:spPr>
            <a:xfrm flipH="1">
              <a:off x="21686160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/>
            <p:nvPr/>
          </p:nvCxnSpPr>
          <p:spPr>
            <a:xfrm flipH="1">
              <a:off x="20031572" y="116302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91" idx="2"/>
              <a:endCxn id="390" idx="6"/>
            </p:cNvCxnSpPr>
            <p:nvPr/>
          </p:nvCxnSpPr>
          <p:spPr>
            <a:xfrm flipH="1">
              <a:off x="20039134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4"/>
              <a:endCxn id="390" idx="0"/>
            </p:cNvCxnSpPr>
            <p:nvPr/>
          </p:nvCxnSpPr>
          <p:spPr>
            <a:xfrm>
              <a:off x="19712408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/>
            <p:nvPr/>
          </p:nvCxnSpPr>
          <p:spPr>
            <a:xfrm flipV="1">
              <a:off x="21590464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/>
            <p:nvPr/>
          </p:nvCxnSpPr>
          <p:spPr>
            <a:xfrm flipH="1">
              <a:off x="20038772" y="117927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/>
            <p:nvPr/>
          </p:nvCxnSpPr>
          <p:spPr>
            <a:xfrm flipH="1">
              <a:off x="21680659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/>
            <p:nvPr/>
          </p:nvCxnSpPr>
          <p:spPr>
            <a:xfrm flipV="1">
              <a:off x="21688131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2" name="Group 481"/>
            <p:cNvGrpSpPr/>
            <p:nvPr/>
          </p:nvGrpSpPr>
          <p:grpSpPr>
            <a:xfrm>
              <a:off x="19145291" y="10764000"/>
              <a:ext cx="3111115" cy="3129792"/>
              <a:chOff x="19145291" y="6076283"/>
              <a:chExt cx="3111115" cy="3129792"/>
            </a:xfrm>
          </p:grpSpPr>
          <p:sp>
            <p:nvSpPr>
              <p:cNvPr id="483" name="Arc 482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4" name="Straight Connector 483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7" name="Arc 486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Arc 487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8" name="Straight Arrow Connector 437"/>
            <p:cNvCxnSpPr>
              <a:stCxn id="387" idx="5"/>
              <a:endCxn id="391" idx="1"/>
            </p:cNvCxnSpPr>
            <p:nvPr/>
          </p:nvCxnSpPr>
          <p:spPr>
            <a:xfrm>
              <a:off x="19943438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0593091" y="17584852"/>
            <a:ext cx="4200390" cy="3850156"/>
            <a:chOff x="19145291" y="14763184"/>
            <a:chExt cx="4200390" cy="3850156"/>
          </a:xfrm>
        </p:grpSpPr>
        <p:sp>
          <p:nvSpPr>
            <p:cNvPr id="367" name="Oval 366"/>
            <p:cNvSpPr>
              <a:spLocks/>
            </p:cNvSpPr>
            <p:nvPr/>
          </p:nvSpPr>
          <p:spPr>
            <a:xfrm>
              <a:off x="21032707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68" name="Oval 367"/>
            <p:cNvSpPr>
              <a:spLocks/>
            </p:cNvSpPr>
            <p:nvPr/>
          </p:nvSpPr>
          <p:spPr>
            <a:xfrm>
              <a:off x="19385681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Oval 368"/>
            <p:cNvSpPr>
              <a:spLocks/>
            </p:cNvSpPr>
            <p:nvPr/>
          </p:nvSpPr>
          <p:spPr>
            <a:xfrm>
              <a:off x="21032707" y="16148516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0" name="Oval 369"/>
            <p:cNvSpPr>
              <a:spLocks/>
            </p:cNvSpPr>
            <p:nvPr/>
          </p:nvSpPr>
          <p:spPr>
            <a:xfrm>
              <a:off x="22692228" y="161485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Oval 370"/>
            <p:cNvSpPr>
              <a:spLocks/>
            </p:cNvSpPr>
            <p:nvPr/>
          </p:nvSpPr>
          <p:spPr>
            <a:xfrm>
              <a:off x="19385681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2" name="Oval 371"/>
            <p:cNvSpPr>
              <a:spLocks/>
            </p:cNvSpPr>
            <p:nvPr/>
          </p:nvSpPr>
          <p:spPr>
            <a:xfrm>
              <a:off x="21032707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73" name="Straight Arrow Connector 372"/>
            <p:cNvCxnSpPr/>
            <p:nvPr/>
          </p:nvCxnSpPr>
          <p:spPr>
            <a:xfrm>
              <a:off x="21583378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/>
            <p:nvPr/>
          </p:nvCxnSpPr>
          <p:spPr>
            <a:xfrm flipH="1">
              <a:off x="19983421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/>
            <p:nvPr/>
          </p:nvCxnSpPr>
          <p:spPr>
            <a:xfrm flipH="1">
              <a:off x="21686160" y="16450109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/>
            <p:nvPr/>
          </p:nvCxnSpPr>
          <p:spPr>
            <a:xfrm flipH="1">
              <a:off x="20031572" y="16354658"/>
              <a:ext cx="9927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368" idx="4"/>
              <a:endCxn id="371" idx="0"/>
            </p:cNvCxnSpPr>
            <p:nvPr/>
          </p:nvCxnSpPr>
          <p:spPr>
            <a:xfrm>
              <a:off x="19712408" y="167517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/>
            <p:nvPr/>
          </p:nvCxnSpPr>
          <p:spPr>
            <a:xfrm flipV="1">
              <a:off x="21671958" y="16737784"/>
              <a:ext cx="1229614" cy="12423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/>
            <p:nvPr/>
          </p:nvCxnSpPr>
          <p:spPr>
            <a:xfrm flipH="1">
              <a:off x="19820688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/>
            <p:nvPr/>
          </p:nvCxnSpPr>
          <p:spPr>
            <a:xfrm>
              <a:off x="21682906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/>
            <p:nvPr/>
          </p:nvCxnSpPr>
          <p:spPr>
            <a:xfrm flipH="1">
              <a:off x="20041737" y="16517189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stCxn id="372" idx="2"/>
              <a:endCxn id="371" idx="6"/>
            </p:cNvCxnSpPr>
            <p:nvPr/>
          </p:nvCxnSpPr>
          <p:spPr>
            <a:xfrm flipH="1">
              <a:off x="20039134" y="180983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9" name="Group 488"/>
            <p:cNvGrpSpPr/>
            <p:nvPr/>
          </p:nvGrpSpPr>
          <p:grpSpPr>
            <a:xfrm>
              <a:off x="19145291" y="15483548"/>
              <a:ext cx="3111115" cy="3129792"/>
              <a:chOff x="19145291" y="6076283"/>
              <a:chExt cx="3111115" cy="3129792"/>
            </a:xfrm>
          </p:grpSpPr>
          <p:sp>
            <p:nvSpPr>
              <p:cNvPr id="490" name="Arc 489"/>
              <p:cNvSpPr/>
              <p:nvPr/>
            </p:nvSpPr>
            <p:spPr>
              <a:xfrm rot="16200000">
                <a:off x="19122684" y="8737214"/>
                <a:ext cx="464494" cy="419280"/>
              </a:xfrm>
              <a:prstGeom prst="arc">
                <a:avLst>
                  <a:gd name="adj1" fmla="val 10979995"/>
                  <a:gd name="adj2" fmla="val 15689493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1" name="Straight Connector 490"/>
              <p:cNvCxnSpPr/>
              <p:nvPr/>
            </p:nvCxnSpPr>
            <p:spPr>
              <a:xfrm>
                <a:off x="19394281" y="9175879"/>
                <a:ext cx="2663238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 flipV="1">
                <a:off x="19147177" y="6375709"/>
                <a:ext cx="15185" cy="260222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flipH="1" flipV="1">
                <a:off x="19678656" y="6213401"/>
                <a:ext cx="2467582" cy="248797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4" name="Arc 493"/>
              <p:cNvSpPr/>
              <p:nvPr/>
            </p:nvSpPr>
            <p:spPr>
              <a:xfrm>
                <a:off x="19162039" y="6076283"/>
                <a:ext cx="571029" cy="628744"/>
              </a:xfrm>
              <a:prstGeom prst="arc">
                <a:avLst>
                  <a:gd name="adj1" fmla="val 10979995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Arc 494"/>
              <p:cNvSpPr/>
              <p:nvPr/>
            </p:nvSpPr>
            <p:spPr>
              <a:xfrm rot="8225777">
                <a:off x="21705016" y="8577331"/>
                <a:ext cx="551390" cy="628744"/>
              </a:xfrm>
              <a:prstGeom prst="arc">
                <a:avLst>
                  <a:gd name="adj1" fmla="val 11648934"/>
                  <a:gd name="adj2" fmla="val 19189198"/>
                </a:avLst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1" name="Straight Arrow Connector 440"/>
            <p:cNvCxnSpPr>
              <a:stCxn id="368" idx="5"/>
              <a:endCxn id="372" idx="1"/>
            </p:cNvCxnSpPr>
            <p:nvPr/>
          </p:nvCxnSpPr>
          <p:spPr>
            <a:xfrm>
              <a:off x="19943438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5437804" y="8191390"/>
            <a:ext cx="4157596" cy="3857353"/>
            <a:chOff x="13990004" y="5369719"/>
            <a:chExt cx="4157596" cy="3857353"/>
          </a:xfrm>
        </p:grpSpPr>
        <p:grpSp>
          <p:nvGrpSpPr>
            <p:cNvPr id="533" name="Group 532"/>
            <p:cNvGrpSpPr>
              <a:grpSpLocks noChangeAspect="1"/>
            </p:cNvGrpSpPr>
            <p:nvPr/>
          </p:nvGrpSpPr>
          <p:grpSpPr>
            <a:xfrm>
              <a:off x="14187600" y="5369719"/>
              <a:ext cx="3960000" cy="3636735"/>
              <a:chOff x="28907547" y="22979433"/>
              <a:chExt cx="3733800" cy="3429000"/>
            </a:xfrm>
          </p:grpSpPr>
          <p:sp>
            <p:nvSpPr>
              <p:cNvPr id="534" name="Oval 533"/>
              <p:cNvSpPr>
                <a:spLocks/>
              </p:cNvSpPr>
              <p:nvPr/>
            </p:nvSpPr>
            <p:spPr>
              <a:xfrm>
                <a:off x="30460493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35" name="Oval 534"/>
              <p:cNvSpPr>
                <a:spLocks/>
              </p:cNvSpPr>
              <p:nvPr/>
            </p:nvSpPr>
            <p:spPr>
              <a:xfrm>
                <a:off x="28907547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6" name="Oval 535"/>
              <p:cNvSpPr>
                <a:spLocks/>
              </p:cNvSpPr>
              <p:nvPr/>
            </p:nvSpPr>
            <p:spPr>
              <a:xfrm>
                <a:off x="30460493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7" name="Oval 536"/>
              <p:cNvSpPr>
                <a:spLocks/>
              </p:cNvSpPr>
              <p:nvPr/>
            </p:nvSpPr>
            <p:spPr>
              <a:xfrm>
                <a:off x="32025220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8" name="Oval 537"/>
              <p:cNvSpPr>
                <a:spLocks/>
              </p:cNvSpPr>
              <p:nvPr/>
            </p:nvSpPr>
            <p:spPr>
              <a:xfrm>
                <a:off x="28907547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9" name="Oval 538"/>
              <p:cNvSpPr>
                <a:spLocks/>
              </p:cNvSpPr>
              <p:nvPr/>
            </p:nvSpPr>
            <p:spPr>
              <a:xfrm>
                <a:off x="30460493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40" name="Straight Arrow Connector 539"/>
              <p:cNvCxnSpPr/>
              <p:nvPr/>
            </p:nvCxnSpPr>
            <p:spPr>
              <a:xfrm>
                <a:off x="30979709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Arrow Connector 540"/>
              <p:cNvCxnSpPr/>
              <p:nvPr/>
            </p:nvCxnSpPr>
            <p:spPr>
              <a:xfrm flipH="1">
                <a:off x="29471143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Arrow Connector 541"/>
              <p:cNvCxnSpPr/>
              <p:nvPr/>
            </p:nvCxnSpPr>
            <p:spPr>
              <a:xfrm flipH="1">
                <a:off x="31078800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Arrow Connector 542"/>
              <p:cNvCxnSpPr/>
              <p:nvPr/>
            </p:nvCxnSpPr>
            <p:spPr>
              <a:xfrm flipH="1">
                <a:off x="29523674" y="24569999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Arrow Connector 543"/>
              <p:cNvCxnSpPr>
                <a:stCxn id="539" idx="2"/>
                <a:endCxn id="538" idx="6"/>
              </p:cNvCxnSpPr>
              <p:nvPr/>
            </p:nvCxnSpPr>
            <p:spPr>
              <a:xfrm flipH="1">
                <a:off x="29523674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Arrow Connector 544"/>
              <p:cNvCxnSpPr/>
              <p:nvPr/>
            </p:nvCxnSpPr>
            <p:spPr>
              <a:xfrm>
                <a:off x="29215611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Arrow Connector 545"/>
              <p:cNvCxnSpPr/>
              <p:nvPr/>
            </p:nvCxnSpPr>
            <p:spPr>
              <a:xfrm flipH="1">
                <a:off x="29317706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Arrow Connector 546"/>
              <p:cNvCxnSpPr/>
              <p:nvPr/>
            </p:nvCxnSpPr>
            <p:spPr>
              <a:xfrm>
                <a:off x="31073552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Arrow Connector 547"/>
              <p:cNvCxnSpPr/>
              <p:nvPr/>
            </p:nvCxnSpPr>
            <p:spPr>
              <a:xfrm flipH="1">
                <a:off x="31068000" y="24647613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Arrow Connector 549"/>
              <p:cNvCxnSpPr/>
              <p:nvPr/>
            </p:nvCxnSpPr>
            <p:spPr>
              <a:xfrm flipV="1">
                <a:off x="31000850" y="24779443"/>
                <a:ext cx="1129060" cy="11519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Arrow Connector 550"/>
              <p:cNvCxnSpPr/>
              <p:nvPr/>
            </p:nvCxnSpPr>
            <p:spPr>
              <a:xfrm flipV="1">
                <a:off x="31092938" y="24862732"/>
                <a:ext cx="1191004" cy="1240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4" name="Rounded Rectangle 563"/>
            <p:cNvSpPr/>
            <p:nvPr/>
          </p:nvSpPr>
          <p:spPr>
            <a:xfrm>
              <a:off x="13990004" y="6507595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7" name="Straight Arrow Connector 446"/>
            <p:cNvCxnSpPr>
              <a:stCxn id="535" idx="5"/>
              <a:endCxn id="539" idx="1"/>
            </p:cNvCxnSpPr>
            <p:nvPr/>
          </p:nvCxnSpPr>
          <p:spPr>
            <a:xfrm>
              <a:off x="14745357" y="7269903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5437804" y="12860452"/>
            <a:ext cx="4157596" cy="3894824"/>
            <a:chOff x="13990004" y="10038784"/>
            <a:chExt cx="4157596" cy="3894824"/>
          </a:xfrm>
        </p:grpSpPr>
        <p:sp>
          <p:nvSpPr>
            <p:cNvPr id="516" name="Oval 515"/>
            <p:cNvSpPr>
              <a:spLocks/>
            </p:cNvSpPr>
            <p:nvPr/>
          </p:nvSpPr>
          <p:spPr>
            <a:xfrm>
              <a:off x="15834626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17" name="Oval 516"/>
            <p:cNvSpPr>
              <a:spLocks/>
            </p:cNvSpPr>
            <p:nvPr/>
          </p:nvSpPr>
          <p:spPr>
            <a:xfrm>
              <a:off x="14187600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8" name="Oval 517"/>
            <p:cNvSpPr>
              <a:spLocks/>
            </p:cNvSpPr>
            <p:nvPr/>
          </p:nvSpPr>
          <p:spPr>
            <a:xfrm>
              <a:off x="15834626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9" name="Oval 518"/>
            <p:cNvSpPr>
              <a:spLocks/>
            </p:cNvSpPr>
            <p:nvPr/>
          </p:nvSpPr>
          <p:spPr>
            <a:xfrm>
              <a:off x="17494147" y="11424116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0" name="Oval 519"/>
            <p:cNvSpPr>
              <a:spLocks/>
            </p:cNvSpPr>
            <p:nvPr/>
          </p:nvSpPr>
          <p:spPr>
            <a:xfrm>
              <a:off x="14187600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1" name="Oval 520"/>
            <p:cNvSpPr>
              <a:spLocks/>
            </p:cNvSpPr>
            <p:nvPr/>
          </p:nvSpPr>
          <p:spPr>
            <a:xfrm>
              <a:off x="15834626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22" name="Straight Arrow Connector 521"/>
            <p:cNvCxnSpPr/>
            <p:nvPr/>
          </p:nvCxnSpPr>
          <p:spPr>
            <a:xfrm>
              <a:off x="16392383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Arrow Connector 522"/>
            <p:cNvCxnSpPr/>
            <p:nvPr/>
          </p:nvCxnSpPr>
          <p:spPr>
            <a:xfrm flipH="1">
              <a:off x="14745357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 flipH="1">
              <a:off x="16488079" y="11630258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 flipH="1">
              <a:off x="14841053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>
              <a:stCxn id="517" idx="4"/>
              <a:endCxn id="520" idx="0"/>
            </p:cNvCxnSpPr>
            <p:nvPr/>
          </p:nvCxnSpPr>
          <p:spPr>
            <a:xfrm>
              <a:off x="14514327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/>
            <p:nvPr/>
          </p:nvCxnSpPr>
          <p:spPr>
            <a:xfrm flipV="1">
              <a:off x="16392383" y="11938968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/>
            <p:cNvCxnSpPr>
              <a:stCxn id="518" idx="2"/>
              <a:endCxn id="517" idx="6"/>
            </p:cNvCxnSpPr>
            <p:nvPr/>
          </p:nvCxnSpPr>
          <p:spPr>
            <a:xfrm flipH="1">
              <a:off x="14841053" y="117257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 flipH="1">
              <a:off x="16482578" y="11792789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/>
            <p:nvPr/>
          </p:nvCxnSpPr>
          <p:spPr>
            <a:xfrm flipV="1">
              <a:off x="16490050" y="12027303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Rounded Rectangle 564"/>
            <p:cNvSpPr/>
            <p:nvPr/>
          </p:nvSpPr>
          <p:spPr>
            <a:xfrm>
              <a:off x="13990004" y="11214131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1" name="Straight Arrow Connector 450"/>
            <p:cNvCxnSpPr>
              <a:stCxn id="517" idx="5"/>
              <a:endCxn id="521" idx="1"/>
            </p:cNvCxnSpPr>
            <p:nvPr/>
          </p:nvCxnSpPr>
          <p:spPr>
            <a:xfrm>
              <a:off x="14745357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5437804" y="17584855"/>
            <a:ext cx="4157596" cy="3865335"/>
            <a:chOff x="13990004" y="14763184"/>
            <a:chExt cx="4157596" cy="3865335"/>
          </a:xfrm>
        </p:grpSpPr>
        <p:grpSp>
          <p:nvGrpSpPr>
            <p:cNvPr id="496" name="Group 495"/>
            <p:cNvGrpSpPr>
              <a:grpSpLocks noChangeAspect="1"/>
            </p:cNvGrpSpPr>
            <p:nvPr/>
          </p:nvGrpSpPr>
          <p:grpSpPr>
            <a:xfrm>
              <a:off x="14187600" y="14763184"/>
              <a:ext cx="3960000" cy="3636735"/>
              <a:chOff x="38531419" y="22979433"/>
              <a:chExt cx="3733800" cy="3429000"/>
            </a:xfrm>
          </p:grpSpPr>
          <p:sp>
            <p:nvSpPr>
              <p:cNvPr id="497" name="Oval 496"/>
              <p:cNvSpPr>
                <a:spLocks/>
              </p:cNvSpPr>
              <p:nvPr/>
            </p:nvSpPr>
            <p:spPr>
              <a:xfrm>
                <a:off x="40084365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498" name="Oval 497"/>
              <p:cNvSpPr>
                <a:spLocks/>
              </p:cNvSpPr>
              <p:nvPr/>
            </p:nvSpPr>
            <p:spPr>
              <a:xfrm>
                <a:off x="38531419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99" name="Oval 498"/>
              <p:cNvSpPr>
                <a:spLocks/>
              </p:cNvSpPr>
              <p:nvPr/>
            </p:nvSpPr>
            <p:spPr>
              <a:xfrm>
                <a:off x="40084365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0" name="Oval 499"/>
              <p:cNvSpPr>
                <a:spLocks/>
              </p:cNvSpPr>
              <p:nvPr/>
            </p:nvSpPr>
            <p:spPr>
              <a:xfrm>
                <a:off x="41649092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1" name="Oval 500"/>
              <p:cNvSpPr>
                <a:spLocks/>
              </p:cNvSpPr>
              <p:nvPr/>
            </p:nvSpPr>
            <p:spPr>
              <a:xfrm>
                <a:off x="38531419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2" name="Oval 501"/>
              <p:cNvSpPr>
                <a:spLocks/>
              </p:cNvSpPr>
              <p:nvPr/>
            </p:nvSpPr>
            <p:spPr>
              <a:xfrm>
                <a:off x="40084365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03" name="Straight Arrow Connector 502"/>
              <p:cNvCxnSpPr/>
              <p:nvPr/>
            </p:nvCxnSpPr>
            <p:spPr>
              <a:xfrm>
                <a:off x="40603581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Arrow Connector 503"/>
              <p:cNvCxnSpPr/>
              <p:nvPr/>
            </p:nvCxnSpPr>
            <p:spPr>
              <a:xfrm flipH="1">
                <a:off x="39095015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/>
              <p:cNvCxnSpPr/>
              <p:nvPr/>
            </p:nvCxnSpPr>
            <p:spPr>
              <a:xfrm flipH="1">
                <a:off x="40700492" y="24569999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/>
              <p:cNvCxnSpPr>
                <a:stCxn id="502" idx="2"/>
                <a:endCxn id="501" idx="6"/>
              </p:cNvCxnSpPr>
              <p:nvPr/>
            </p:nvCxnSpPr>
            <p:spPr>
              <a:xfrm flipH="1">
                <a:off x="39147546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/>
              <p:cNvCxnSpPr>
                <a:stCxn id="498" idx="4"/>
                <a:endCxn id="501" idx="0"/>
              </p:cNvCxnSpPr>
              <p:nvPr/>
            </p:nvCxnSpPr>
            <p:spPr>
              <a:xfrm>
                <a:off x="38839483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/>
              <p:cNvCxnSpPr/>
              <p:nvPr/>
            </p:nvCxnSpPr>
            <p:spPr>
              <a:xfrm flipV="1">
                <a:off x="40687101" y="24841241"/>
                <a:ext cx="1159377" cy="1171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/>
              <p:cNvCxnSpPr/>
              <p:nvPr/>
            </p:nvCxnSpPr>
            <p:spPr>
              <a:xfrm flipH="1">
                <a:off x="38941578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/>
              <p:cNvCxnSpPr/>
              <p:nvPr/>
            </p:nvCxnSpPr>
            <p:spPr>
              <a:xfrm>
                <a:off x="40697424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Arrow Connector 511"/>
              <p:cNvCxnSpPr>
                <a:stCxn id="499" idx="2"/>
                <a:endCxn id="498" idx="6"/>
              </p:cNvCxnSpPr>
              <p:nvPr/>
            </p:nvCxnSpPr>
            <p:spPr>
              <a:xfrm flipH="1">
                <a:off x="39147546" y="24570000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6" name="Rounded Rectangle 565"/>
            <p:cNvSpPr/>
            <p:nvPr/>
          </p:nvSpPr>
          <p:spPr>
            <a:xfrm>
              <a:off x="13990004" y="15909042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4" name="Straight Arrow Connector 453"/>
            <p:cNvCxnSpPr>
              <a:stCxn id="498" idx="5"/>
              <a:endCxn id="502" idx="1"/>
            </p:cNvCxnSpPr>
            <p:nvPr/>
          </p:nvCxnSpPr>
          <p:spPr>
            <a:xfrm>
              <a:off x="14745357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0241119" y="12860452"/>
            <a:ext cx="4348800" cy="3894824"/>
            <a:chOff x="8793319" y="10038784"/>
            <a:chExt cx="4348800" cy="3894824"/>
          </a:xfrm>
        </p:grpSpPr>
        <p:sp>
          <p:nvSpPr>
            <p:cNvPr id="593" name="Oval 592"/>
            <p:cNvSpPr>
              <a:spLocks/>
            </p:cNvSpPr>
            <p:nvPr/>
          </p:nvSpPr>
          <p:spPr>
            <a:xfrm>
              <a:off x="10653026" y="100387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94" name="Oval 593"/>
            <p:cNvSpPr>
              <a:spLocks/>
            </p:cNvSpPr>
            <p:nvPr/>
          </p:nvSpPr>
          <p:spPr>
            <a:xfrm>
              <a:off x="9006000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5" name="Oval 594"/>
            <p:cNvSpPr>
              <a:spLocks/>
            </p:cNvSpPr>
            <p:nvPr/>
          </p:nvSpPr>
          <p:spPr>
            <a:xfrm>
              <a:off x="10653026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6" name="Oval 595"/>
            <p:cNvSpPr>
              <a:spLocks/>
            </p:cNvSpPr>
            <p:nvPr/>
          </p:nvSpPr>
          <p:spPr>
            <a:xfrm>
              <a:off x="12312547" y="114241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7" name="Oval 596"/>
            <p:cNvSpPr>
              <a:spLocks/>
            </p:cNvSpPr>
            <p:nvPr/>
          </p:nvSpPr>
          <p:spPr>
            <a:xfrm>
              <a:off x="9006000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8" name="Oval 597"/>
            <p:cNvSpPr>
              <a:spLocks/>
            </p:cNvSpPr>
            <p:nvPr/>
          </p:nvSpPr>
          <p:spPr>
            <a:xfrm>
              <a:off x="10653026" y="130723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99" name="Straight Arrow Connector 598"/>
            <p:cNvCxnSpPr/>
            <p:nvPr/>
          </p:nvCxnSpPr>
          <p:spPr>
            <a:xfrm>
              <a:off x="11210783" y="10553636"/>
              <a:ext cx="1197460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Arrow Connector 599"/>
            <p:cNvCxnSpPr/>
            <p:nvPr/>
          </p:nvCxnSpPr>
          <p:spPr>
            <a:xfrm flipH="1">
              <a:off x="9563757" y="10553636"/>
              <a:ext cx="1184966" cy="9588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Arrow Connector 600"/>
            <p:cNvCxnSpPr>
              <a:stCxn id="596" idx="2"/>
              <a:endCxn id="595" idx="6"/>
            </p:cNvCxnSpPr>
            <p:nvPr/>
          </p:nvCxnSpPr>
          <p:spPr>
            <a:xfrm flipH="1">
              <a:off x="11306479" y="11725710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/>
            <p:nvPr/>
          </p:nvCxnSpPr>
          <p:spPr>
            <a:xfrm flipH="1">
              <a:off x="9659453" y="133739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Arrow Connector 602"/>
            <p:cNvCxnSpPr/>
            <p:nvPr/>
          </p:nvCxnSpPr>
          <p:spPr>
            <a:xfrm>
              <a:off x="9332727" y="120273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Arrow Connector 603"/>
            <p:cNvCxnSpPr>
              <a:stCxn id="598" idx="7"/>
              <a:endCxn id="596" idx="3"/>
            </p:cNvCxnSpPr>
            <p:nvPr/>
          </p:nvCxnSpPr>
          <p:spPr>
            <a:xfrm flipV="1">
              <a:off x="11210783" y="11938968"/>
              <a:ext cx="1197460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/>
            <p:cNvCxnSpPr/>
            <p:nvPr/>
          </p:nvCxnSpPr>
          <p:spPr>
            <a:xfrm flipH="1">
              <a:off x="9659453" y="117257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2" name="Rounded Rectangle 591"/>
            <p:cNvSpPr/>
            <p:nvPr/>
          </p:nvSpPr>
          <p:spPr>
            <a:xfrm>
              <a:off x="8793319" y="11214131"/>
              <a:ext cx="4348800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0" name="Straight Arrow Connector 459"/>
            <p:cNvCxnSpPr>
              <a:stCxn id="594" idx="5"/>
              <a:endCxn id="598" idx="1"/>
            </p:cNvCxnSpPr>
            <p:nvPr/>
          </p:nvCxnSpPr>
          <p:spPr>
            <a:xfrm>
              <a:off x="9563757" y="119389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0241119" y="17584855"/>
            <a:ext cx="4348800" cy="3865335"/>
            <a:chOff x="8793319" y="14763184"/>
            <a:chExt cx="4348800" cy="3865335"/>
          </a:xfrm>
        </p:grpSpPr>
        <p:sp>
          <p:nvSpPr>
            <p:cNvPr id="611" name="Oval 610"/>
            <p:cNvSpPr>
              <a:spLocks/>
            </p:cNvSpPr>
            <p:nvPr/>
          </p:nvSpPr>
          <p:spPr>
            <a:xfrm>
              <a:off x="10653026" y="14763184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12" name="Oval 611"/>
            <p:cNvSpPr>
              <a:spLocks/>
            </p:cNvSpPr>
            <p:nvPr/>
          </p:nvSpPr>
          <p:spPr>
            <a:xfrm>
              <a:off x="9006000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3" name="Oval 612"/>
            <p:cNvSpPr>
              <a:spLocks/>
            </p:cNvSpPr>
            <p:nvPr/>
          </p:nvSpPr>
          <p:spPr>
            <a:xfrm>
              <a:off x="10653026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4" name="Oval 613"/>
            <p:cNvSpPr>
              <a:spLocks/>
            </p:cNvSpPr>
            <p:nvPr/>
          </p:nvSpPr>
          <p:spPr>
            <a:xfrm>
              <a:off x="12312547" y="16148516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5" name="Oval 614"/>
            <p:cNvSpPr>
              <a:spLocks/>
            </p:cNvSpPr>
            <p:nvPr/>
          </p:nvSpPr>
          <p:spPr>
            <a:xfrm>
              <a:off x="9006000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6" name="Oval 615"/>
            <p:cNvSpPr>
              <a:spLocks/>
            </p:cNvSpPr>
            <p:nvPr/>
          </p:nvSpPr>
          <p:spPr>
            <a:xfrm>
              <a:off x="10653026" y="17796732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617" name="Straight Arrow Connector 616"/>
            <p:cNvCxnSpPr/>
            <p:nvPr/>
          </p:nvCxnSpPr>
          <p:spPr>
            <a:xfrm>
              <a:off x="11203697" y="15299954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Arrow Connector 617"/>
            <p:cNvCxnSpPr/>
            <p:nvPr/>
          </p:nvCxnSpPr>
          <p:spPr>
            <a:xfrm flipH="1">
              <a:off x="9603740" y="15273564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Arrow Connector 618"/>
            <p:cNvCxnSpPr/>
            <p:nvPr/>
          </p:nvCxnSpPr>
          <p:spPr>
            <a:xfrm flipH="1">
              <a:off x="11306479" y="16450109"/>
              <a:ext cx="100606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Arrow Connector 619"/>
            <p:cNvCxnSpPr/>
            <p:nvPr/>
          </p:nvCxnSpPr>
          <p:spPr>
            <a:xfrm flipH="1">
              <a:off x="9659453" y="18098326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Arrow Connector 620"/>
            <p:cNvCxnSpPr/>
            <p:nvPr/>
          </p:nvCxnSpPr>
          <p:spPr>
            <a:xfrm>
              <a:off x="9332727" y="16751703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Arrow Connector 621"/>
            <p:cNvCxnSpPr/>
            <p:nvPr/>
          </p:nvCxnSpPr>
          <p:spPr>
            <a:xfrm flipV="1">
              <a:off x="11292277" y="16737784"/>
              <a:ext cx="1229614" cy="124238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/>
            <p:cNvCxnSpPr/>
            <p:nvPr/>
          </p:nvCxnSpPr>
          <p:spPr>
            <a:xfrm flipH="1">
              <a:off x="9441007" y="15103487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Arrow Connector 623"/>
            <p:cNvCxnSpPr/>
            <p:nvPr/>
          </p:nvCxnSpPr>
          <p:spPr>
            <a:xfrm>
              <a:off x="11303225" y="15147727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/>
            <p:cNvCxnSpPr/>
            <p:nvPr/>
          </p:nvCxnSpPr>
          <p:spPr>
            <a:xfrm flipH="1">
              <a:off x="9659453" y="16450110"/>
              <a:ext cx="993573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0" name="Rounded Rectangle 609"/>
            <p:cNvSpPr/>
            <p:nvPr/>
          </p:nvSpPr>
          <p:spPr>
            <a:xfrm>
              <a:off x="8793319" y="15909042"/>
              <a:ext cx="4348800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3" name="Straight Arrow Connector 462"/>
            <p:cNvCxnSpPr>
              <a:stCxn id="612" idx="5"/>
              <a:endCxn id="616" idx="1"/>
            </p:cNvCxnSpPr>
            <p:nvPr/>
          </p:nvCxnSpPr>
          <p:spPr>
            <a:xfrm>
              <a:off x="9563757" y="16663368"/>
              <a:ext cx="1184965" cy="122169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5774222" y="8191390"/>
            <a:ext cx="4260581" cy="3786277"/>
            <a:chOff x="24326419" y="5369719"/>
            <a:chExt cx="4260581" cy="3786277"/>
          </a:xfrm>
        </p:grpSpPr>
        <p:cxnSp>
          <p:nvCxnSpPr>
            <p:cNvPr id="431" name="Straight Arrow Connector 430"/>
            <p:cNvCxnSpPr/>
            <p:nvPr/>
          </p:nvCxnSpPr>
          <p:spPr>
            <a:xfrm>
              <a:off x="25134333" y="7337451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Oval 339"/>
            <p:cNvSpPr>
              <a:spLocks/>
            </p:cNvSpPr>
            <p:nvPr/>
          </p:nvSpPr>
          <p:spPr>
            <a:xfrm>
              <a:off x="26274026" y="5369719"/>
              <a:ext cx="653453" cy="603187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41" name="Oval 340"/>
            <p:cNvSpPr>
              <a:spLocks/>
            </p:cNvSpPr>
            <p:nvPr/>
          </p:nvSpPr>
          <p:spPr>
            <a:xfrm>
              <a:off x="24627000" y="6755051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2" name="Oval 341"/>
            <p:cNvSpPr>
              <a:spLocks/>
            </p:cNvSpPr>
            <p:nvPr/>
          </p:nvSpPr>
          <p:spPr>
            <a:xfrm>
              <a:off x="26274026" y="6755051"/>
              <a:ext cx="653453" cy="603187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3" name="Oval 342"/>
            <p:cNvSpPr>
              <a:spLocks/>
            </p:cNvSpPr>
            <p:nvPr/>
          </p:nvSpPr>
          <p:spPr>
            <a:xfrm>
              <a:off x="27933547" y="6755051"/>
              <a:ext cx="653453" cy="603187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4" name="Oval 343"/>
            <p:cNvSpPr>
              <a:spLocks/>
            </p:cNvSpPr>
            <p:nvPr/>
          </p:nvSpPr>
          <p:spPr>
            <a:xfrm>
              <a:off x="24627000" y="8403267"/>
              <a:ext cx="653453" cy="603187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5" name="Oval 344"/>
            <p:cNvSpPr>
              <a:spLocks/>
            </p:cNvSpPr>
            <p:nvPr/>
          </p:nvSpPr>
          <p:spPr>
            <a:xfrm>
              <a:off x="26274026" y="8403267"/>
              <a:ext cx="653453" cy="603187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46" name="Straight Arrow Connector 345"/>
            <p:cNvCxnSpPr/>
            <p:nvPr/>
          </p:nvCxnSpPr>
          <p:spPr>
            <a:xfrm>
              <a:off x="26824697" y="5906489"/>
              <a:ext cx="1197460" cy="9720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 flipH="1">
              <a:off x="25224740" y="5880099"/>
              <a:ext cx="1149401" cy="9847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 flipH="1">
              <a:off x="26929791" y="6961193"/>
              <a:ext cx="10060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 flipH="1">
              <a:off x="25280453" y="7056644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 flipH="1">
              <a:off x="25280453" y="8685623"/>
              <a:ext cx="9935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4953727" y="7358238"/>
              <a:ext cx="0" cy="104502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 flipH="1">
              <a:off x="25062007" y="5710022"/>
              <a:ext cx="1224514" cy="104405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26924225" y="5754262"/>
              <a:ext cx="1243606" cy="10112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 flipH="1">
              <a:off x="26918337" y="7138960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 flipH="1">
              <a:off x="25258815" y="8839934"/>
              <a:ext cx="10308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 flipV="1">
              <a:off x="26847119" y="7278777"/>
              <a:ext cx="1197460" cy="12217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/>
            <p:nvPr/>
          </p:nvCxnSpPr>
          <p:spPr>
            <a:xfrm flipV="1">
              <a:off x="26944786" y="7367112"/>
              <a:ext cx="1263157" cy="13159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ounded Rectangle 1"/>
            <p:cNvSpPr/>
            <p:nvPr/>
          </p:nvSpPr>
          <p:spPr>
            <a:xfrm>
              <a:off x="24326419" y="6436519"/>
              <a:ext cx="1267053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0" name="Straight Arrow Connector 399"/>
            <p:cNvCxnSpPr/>
            <p:nvPr/>
          </p:nvCxnSpPr>
          <p:spPr>
            <a:xfrm>
              <a:off x="25257753" y="7192892"/>
              <a:ext cx="1234485" cy="124114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7" name="Straight Arrow Connector 436"/>
          <p:cNvCxnSpPr/>
          <p:nvPr/>
        </p:nvCxnSpPr>
        <p:spPr>
          <a:xfrm>
            <a:off x="31863495" y="10024494"/>
            <a:ext cx="1258278" cy="120346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083719" y="17024947"/>
            <a:ext cx="4232492" cy="434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rgbClr val="F56464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5000" dirty="0">
                <a:solidFill>
                  <a:srgbClr val="F56464"/>
                </a:solidFill>
                <a:latin typeface="Arial" charset="0"/>
                <a:ea typeface="Arial" charset="0"/>
                <a:cs typeface="Arial" charset="0"/>
              </a:rPr>
              <a:t>Initial parts</a:t>
            </a:r>
          </a:p>
        </p:txBody>
      </p:sp>
      <p:sp>
        <p:nvSpPr>
          <p:cNvPr id="443" name="Rectangle 442"/>
          <p:cNvSpPr/>
          <p:nvPr/>
        </p:nvSpPr>
        <p:spPr>
          <a:xfrm>
            <a:off x="36459319" y="17025187"/>
            <a:ext cx="4232492" cy="434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rgbClr val="F56464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5000" dirty="0">
                <a:solidFill>
                  <a:srgbClr val="F56464"/>
                </a:solidFill>
                <a:latin typeface="Arial" charset="0"/>
                <a:ea typeface="Arial" charset="0"/>
                <a:cs typeface="Arial" charset="0"/>
              </a:rPr>
              <a:t>Modified parts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4319" y="4686187"/>
            <a:ext cx="4320000" cy="3338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119" y="4686187"/>
            <a:ext cx="4320000" cy="3338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519" y="4686187"/>
            <a:ext cx="4320000" cy="3338916"/>
          </a:xfrm>
          <a:prstGeom prst="rect">
            <a:avLst/>
          </a:prstGeom>
        </p:spPr>
      </p:pic>
      <p:pic>
        <p:nvPicPr>
          <p:cNvPr id="403" name="Picture 4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719" y="4686187"/>
            <a:ext cx="4320000" cy="33389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28143" y="11925187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428" name="TextBox 427"/>
          <p:cNvSpPr txBox="1"/>
          <p:nvPr/>
        </p:nvSpPr>
        <p:spPr>
          <a:xfrm>
            <a:off x="15533543" y="11925187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433" name="TextBox 432"/>
          <p:cNvSpPr txBox="1"/>
          <p:nvPr/>
        </p:nvSpPr>
        <p:spPr>
          <a:xfrm>
            <a:off x="20638943" y="11925187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>
                <a:latin typeface="Arial" charset="0"/>
                <a:ea typeface="Arial" charset="0"/>
                <a:cs typeface="Arial" charset="0"/>
              </a:rPr>
              <a:t>3</a:t>
            </a:r>
            <a:endParaRPr lang="en-US" sz="48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25779716" y="11925187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>
                <a:latin typeface="Arial" charset="0"/>
                <a:ea typeface="Arial" charset="0"/>
                <a:cs typeface="Arial" charset="0"/>
              </a:rPr>
              <a:t>4</a:t>
            </a:r>
            <a:endParaRPr lang="en-US" sz="48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31238177" y="11825413"/>
            <a:ext cx="885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4800" baseline="-25000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grpSp>
        <p:nvGrpSpPr>
          <p:cNvPr id="301" name="Group 300"/>
          <p:cNvGrpSpPr>
            <a:grpSpLocks noChangeAspect="1"/>
          </p:cNvGrpSpPr>
          <p:nvPr/>
        </p:nvGrpSpPr>
        <p:grpSpPr>
          <a:xfrm>
            <a:off x="3083719" y="12153790"/>
            <a:ext cx="4320000" cy="3953249"/>
            <a:chOff x="11160919" y="21945363"/>
            <a:chExt cx="4916438" cy="4499053"/>
          </a:xfrm>
        </p:grpSpPr>
        <p:sp>
          <p:nvSpPr>
            <p:cNvPr id="266" name="Rounded Rectangle 265"/>
            <p:cNvSpPr/>
            <p:nvPr/>
          </p:nvSpPr>
          <p:spPr>
            <a:xfrm>
              <a:off x="11160919" y="21945363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J(1,5)</a:t>
              </a:r>
            </a:p>
          </p:txBody>
        </p:sp>
        <p:sp>
          <p:nvSpPr>
            <p:cNvPr id="1206" name="Rounded Rectangle 1205"/>
            <p:cNvSpPr/>
            <p:nvPr/>
          </p:nvSpPr>
          <p:spPr>
            <a:xfrm>
              <a:off x="14745357" y="21945363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J(1,2)</a:t>
              </a:r>
            </a:p>
          </p:txBody>
        </p:sp>
        <p:sp>
          <p:nvSpPr>
            <p:cNvPr id="1207" name="Rounded Rectangle 1206"/>
            <p:cNvSpPr/>
            <p:nvPr/>
          </p:nvSpPr>
          <p:spPr>
            <a:xfrm>
              <a:off x="11988827" y="23200519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J(3,5)</a:t>
              </a:r>
            </a:p>
          </p:txBody>
        </p:sp>
        <p:sp>
          <p:nvSpPr>
            <p:cNvPr id="1208" name="Rounded Rectangle 1207"/>
            <p:cNvSpPr/>
            <p:nvPr/>
          </p:nvSpPr>
          <p:spPr>
            <a:xfrm>
              <a:off x="13882738" y="23200519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J(2,3)</a:t>
              </a:r>
            </a:p>
          </p:txBody>
        </p:sp>
        <p:sp>
          <p:nvSpPr>
            <p:cNvPr id="1209" name="Rounded Rectangle 1208"/>
            <p:cNvSpPr/>
            <p:nvPr/>
          </p:nvSpPr>
          <p:spPr>
            <a:xfrm>
              <a:off x="11988827" y="24480367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J(4,5)</a:t>
              </a:r>
            </a:p>
          </p:txBody>
        </p:sp>
        <p:sp>
          <p:nvSpPr>
            <p:cNvPr id="1210" name="Rounded Rectangle 1209"/>
            <p:cNvSpPr/>
            <p:nvPr/>
          </p:nvSpPr>
          <p:spPr>
            <a:xfrm>
              <a:off x="13882738" y="24480367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J(2,4)</a:t>
              </a:r>
            </a:p>
          </p:txBody>
        </p:sp>
        <p:sp>
          <p:nvSpPr>
            <p:cNvPr id="1211" name="Rounded Rectangle 1210"/>
            <p:cNvSpPr/>
            <p:nvPr/>
          </p:nvSpPr>
          <p:spPr>
            <a:xfrm>
              <a:off x="11160919" y="25724416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J(5,6)</a:t>
              </a:r>
            </a:p>
          </p:txBody>
        </p:sp>
        <p:sp>
          <p:nvSpPr>
            <p:cNvPr id="1212" name="Rounded Rectangle 1211"/>
            <p:cNvSpPr/>
            <p:nvPr/>
          </p:nvSpPr>
          <p:spPr>
            <a:xfrm>
              <a:off x="13134917" y="25724416"/>
              <a:ext cx="1332000" cy="720000"/>
            </a:xfrm>
            <a:prstGeom prst="roundRect">
              <a:avLst>
                <a:gd name="adj" fmla="val 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J(4,6)</a:t>
              </a:r>
            </a:p>
          </p:txBody>
        </p:sp>
        <p:cxnSp>
          <p:nvCxnSpPr>
            <p:cNvPr id="1213" name="Straight Arrow Connector 1212"/>
            <p:cNvCxnSpPr>
              <a:stCxn id="1206" idx="1"/>
              <a:endCxn id="266" idx="3"/>
            </p:cNvCxnSpPr>
            <p:nvPr/>
          </p:nvCxnSpPr>
          <p:spPr>
            <a:xfrm flipH="1">
              <a:off x="12492919" y="22305363"/>
              <a:ext cx="225243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Straight Arrow Connector 1213"/>
            <p:cNvCxnSpPr>
              <a:stCxn id="1208" idx="1"/>
              <a:endCxn id="1207" idx="3"/>
            </p:cNvCxnSpPr>
            <p:nvPr/>
          </p:nvCxnSpPr>
          <p:spPr>
            <a:xfrm flipH="1">
              <a:off x="13320827" y="23560519"/>
              <a:ext cx="561911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Straight Arrow Connector 1214"/>
            <p:cNvCxnSpPr>
              <a:stCxn id="1210" idx="1"/>
              <a:endCxn id="1209" idx="3"/>
            </p:cNvCxnSpPr>
            <p:nvPr/>
          </p:nvCxnSpPr>
          <p:spPr>
            <a:xfrm flipH="1">
              <a:off x="13320827" y="24840367"/>
              <a:ext cx="561911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Straight Arrow Connector 1215"/>
            <p:cNvCxnSpPr>
              <a:stCxn id="1211" idx="3"/>
              <a:endCxn id="1212" idx="1"/>
            </p:cNvCxnSpPr>
            <p:nvPr/>
          </p:nvCxnSpPr>
          <p:spPr>
            <a:xfrm>
              <a:off x="12492919" y="26084416"/>
              <a:ext cx="6419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Straight Arrow Connector 1216"/>
            <p:cNvCxnSpPr>
              <a:stCxn id="1207" idx="2"/>
              <a:endCxn id="1209" idx="0"/>
            </p:cNvCxnSpPr>
            <p:nvPr/>
          </p:nvCxnSpPr>
          <p:spPr>
            <a:xfrm>
              <a:off x="12654827" y="23920519"/>
              <a:ext cx="0" cy="559848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Straight Arrow Connector 1217"/>
            <p:cNvCxnSpPr>
              <a:stCxn id="1208" idx="2"/>
              <a:endCxn id="1210" idx="0"/>
            </p:cNvCxnSpPr>
            <p:nvPr/>
          </p:nvCxnSpPr>
          <p:spPr>
            <a:xfrm>
              <a:off x="14548738" y="23920519"/>
              <a:ext cx="0" cy="559848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Straight Arrow Connector 1218"/>
            <p:cNvCxnSpPr>
              <a:stCxn id="1210" idx="2"/>
            </p:cNvCxnSpPr>
            <p:nvPr/>
          </p:nvCxnSpPr>
          <p:spPr>
            <a:xfrm flipH="1">
              <a:off x="14187600" y="25200367"/>
              <a:ext cx="361138" cy="518421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Straight Arrow Connector 1219"/>
            <p:cNvCxnSpPr/>
            <p:nvPr/>
          </p:nvCxnSpPr>
          <p:spPr>
            <a:xfrm>
              <a:off x="13118719" y="25200366"/>
              <a:ext cx="426883" cy="518422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Straight Arrow Connector 1220"/>
            <p:cNvCxnSpPr/>
            <p:nvPr/>
          </p:nvCxnSpPr>
          <p:spPr>
            <a:xfrm flipH="1">
              <a:off x="11995442" y="25200366"/>
              <a:ext cx="359185" cy="518422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Straight Arrow Connector 1221"/>
            <p:cNvCxnSpPr/>
            <p:nvPr/>
          </p:nvCxnSpPr>
          <p:spPr>
            <a:xfrm flipH="1">
              <a:off x="11346829" y="22665363"/>
              <a:ext cx="6615" cy="3053425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Straight Arrow Connector 1224"/>
            <p:cNvCxnSpPr>
              <a:endCxn id="1207" idx="0"/>
            </p:cNvCxnSpPr>
            <p:nvPr/>
          </p:nvCxnSpPr>
          <p:spPr>
            <a:xfrm>
              <a:off x="12219590" y="22676470"/>
              <a:ext cx="435237" cy="52404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Straight Arrow Connector 1225"/>
            <p:cNvCxnSpPr>
              <a:endCxn id="1208" idx="0"/>
            </p:cNvCxnSpPr>
            <p:nvPr/>
          </p:nvCxnSpPr>
          <p:spPr>
            <a:xfrm flipH="1">
              <a:off x="14548738" y="22676470"/>
              <a:ext cx="422181" cy="524049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Straight Arrow Connector 1226"/>
            <p:cNvCxnSpPr/>
            <p:nvPr/>
          </p:nvCxnSpPr>
          <p:spPr>
            <a:xfrm>
              <a:off x="11618119" y="22665363"/>
              <a:ext cx="0" cy="219600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Straight Arrow Connector 1227"/>
            <p:cNvCxnSpPr/>
            <p:nvPr/>
          </p:nvCxnSpPr>
          <p:spPr>
            <a:xfrm flipH="1">
              <a:off x="11592000" y="24829541"/>
              <a:ext cx="4037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Straight Arrow Connector 1228"/>
            <p:cNvCxnSpPr/>
            <p:nvPr/>
          </p:nvCxnSpPr>
          <p:spPr>
            <a:xfrm>
              <a:off x="15619283" y="22665363"/>
              <a:ext cx="0" cy="219600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Straight Arrow Connector 1229"/>
            <p:cNvCxnSpPr/>
            <p:nvPr/>
          </p:nvCxnSpPr>
          <p:spPr>
            <a:xfrm flipH="1">
              <a:off x="15215485" y="24829541"/>
              <a:ext cx="403798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4" name="TextBox 1233"/>
          <p:cNvSpPr txBox="1"/>
          <p:nvPr/>
        </p:nvSpPr>
        <p:spPr>
          <a:xfrm>
            <a:off x="4760122" y="21514600"/>
            <a:ext cx="966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Arial" charset="0"/>
                <a:ea typeface="Arial" charset="0"/>
                <a:cs typeface="Arial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1542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702719" y="2607470"/>
            <a:ext cx="38404800" cy="18309319"/>
            <a:chOff x="1026319" y="1386000"/>
            <a:chExt cx="38404800" cy="18309319"/>
          </a:xfrm>
        </p:grpSpPr>
        <p:sp>
          <p:nvSpPr>
            <p:cNvPr id="442" name="Rectangle 441"/>
            <p:cNvSpPr/>
            <p:nvPr/>
          </p:nvSpPr>
          <p:spPr>
            <a:xfrm>
              <a:off x="1026319" y="1386000"/>
              <a:ext cx="38400415" cy="18309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26319" y="1386000"/>
              <a:ext cx="38404800" cy="18232374"/>
              <a:chOff x="1026319" y="1386000"/>
              <a:chExt cx="38404800" cy="18232374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2519" y="1869232"/>
                <a:ext cx="4320000" cy="3350889"/>
              </a:xfrm>
              <a:prstGeom prst="rect">
                <a:avLst/>
              </a:prstGeom>
            </p:spPr>
          </p:pic>
          <p:pic>
            <p:nvPicPr>
              <p:cNvPr id="481" name="Picture 48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82519" y="1869232"/>
                <a:ext cx="4320000" cy="3350889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319" y="1869232"/>
                <a:ext cx="4320000" cy="3350889"/>
              </a:xfrm>
              <a:prstGeom prst="rect">
                <a:avLst/>
              </a:prstGeom>
            </p:spPr>
          </p:pic>
          <p:sp>
            <p:nvSpPr>
              <p:cNvPr id="659" name="TextBox 658"/>
              <p:cNvSpPr txBox="1"/>
              <p:nvPr/>
            </p:nvSpPr>
            <p:spPr>
              <a:xfrm>
                <a:off x="6754211" y="5623631"/>
                <a:ext cx="1576072" cy="1892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900" dirty="0">
                    <a:latin typeface="Arial" charset="0"/>
                    <a:ea typeface="Arial" charset="0"/>
                    <a:cs typeface="Arial" charset="0"/>
                  </a:rPr>
                  <a:t>DBGs</a:t>
                </a:r>
              </a:p>
              <a:p>
                <a:pPr algn="ctr"/>
                <a:r>
                  <a:rPr lang="en-US" altLang="zh-CN" sz="3900" dirty="0">
                    <a:latin typeface="Arial" charset="0"/>
                    <a:ea typeface="Arial" charset="0"/>
                    <a:cs typeface="Arial" charset="0"/>
                  </a:rPr>
                  <a:t>for</a:t>
                </a:r>
              </a:p>
              <a:p>
                <a:pPr algn="ctr"/>
                <a:r>
                  <a:rPr lang="en-US" sz="3900" dirty="0">
                    <a:latin typeface="Arial" charset="0"/>
                    <a:ea typeface="Arial" charset="0"/>
                    <a:cs typeface="Arial" charset="0"/>
                  </a:rPr>
                  <a:t>d = +x</a:t>
                </a:r>
              </a:p>
            </p:txBody>
          </p:sp>
          <p:sp>
            <p:nvSpPr>
              <p:cNvPr id="660" name="TextBox 659"/>
              <p:cNvSpPr txBox="1"/>
              <p:nvPr/>
            </p:nvSpPr>
            <p:spPr>
              <a:xfrm>
                <a:off x="6754211" y="9953893"/>
                <a:ext cx="1576072" cy="1892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900" dirty="0">
                    <a:latin typeface="Arial" charset="0"/>
                    <a:ea typeface="Arial" charset="0"/>
                    <a:cs typeface="Arial" charset="0"/>
                  </a:rPr>
                  <a:t>DBGs</a:t>
                </a:r>
              </a:p>
              <a:p>
                <a:pPr algn="ctr"/>
                <a:r>
                  <a:rPr lang="en-US" altLang="zh-CN" sz="3900" dirty="0">
                    <a:latin typeface="Arial" charset="0"/>
                    <a:ea typeface="Arial" charset="0"/>
                    <a:cs typeface="Arial" charset="0"/>
                  </a:rPr>
                  <a:t>for</a:t>
                </a:r>
              </a:p>
              <a:p>
                <a:pPr algn="ctr"/>
                <a:r>
                  <a:rPr lang="en-US" sz="3900" dirty="0">
                    <a:latin typeface="Arial" charset="0"/>
                    <a:ea typeface="Arial" charset="0"/>
                    <a:cs typeface="Arial" charset="0"/>
                  </a:rPr>
                  <a:t>d = +y</a:t>
                </a:r>
              </a:p>
            </p:txBody>
          </p:sp>
          <p:sp>
            <p:nvSpPr>
              <p:cNvPr id="662" name="TextBox 661"/>
              <p:cNvSpPr txBox="1"/>
              <p:nvPr/>
            </p:nvSpPr>
            <p:spPr>
              <a:xfrm>
                <a:off x="6754211" y="14602093"/>
                <a:ext cx="1576072" cy="1892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900" dirty="0">
                    <a:latin typeface="Arial" charset="0"/>
                    <a:ea typeface="Arial" charset="0"/>
                    <a:cs typeface="Arial" charset="0"/>
                  </a:rPr>
                  <a:t>DBGs</a:t>
                </a:r>
              </a:p>
              <a:p>
                <a:pPr algn="ctr"/>
                <a:r>
                  <a:rPr lang="en-US" altLang="zh-CN" sz="3900" dirty="0">
                    <a:latin typeface="Arial" charset="0"/>
                    <a:ea typeface="Arial" charset="0"/>
                    <a:cs typeface="Arial" charset="0"/>
                  </a:rPr>
                  <a:t>for</a:t>
                </a:r>
              </a:p>
              <a:p>
                <a:pPr algn="ctr"/>
                <a:r>
                  <a:rPr lang="en-US" sz="3900" dirty="0">
                    <a:latin typeface="Arial" charset="0"/>
                    <a:ea typeface="Arial" charset="0"/>
                    <a:cs typeface="Arial" charset="0"/>
                  </a:rPr>
                  <a:t>d = +z</a:t>
                </a:r>
              </a:p>
            </p:txBody>
          </p:sp>
          <p:sp>
            <p:nvSpPr>
              <p:cNvPr id="663" name="Rounded Rectangle 662"/>
              <p:cNvSpPr/>
              <p:nvPr/>
            </p:nvSpPr>
            <p:spPr>
              <a:xfrm>
                <a:off x="6400149" y="1386000"/>
                <a:ext cx="27695556" cy="17446800"/>
              </a:xfrm>
              <a:prstGeom prst="roundRect">
                <a:avLst>
                  <a:gd name="adj" fmla="val 2366"/>
                </a:avLst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</a:t>
                </a:r>
              </a:p>
            </p:txBody>
          </p:sp>
          <p:sp>
            <p:nvSpPr>
              <p:cNvPr id="664" name="TextBox 663"/>
              <p:cNvSpPr txBox="1"/>
              <p:nvPr/>
            </p:nvSpPr>
            <p:spPr>
              <a:xfrm>
                <a:off x="3118858" y="18756600"/>
                <a:ext cx="96693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0" dirty="0">
                    <a:latin typeface="Arial" charset="0"/>
                    <a:ea typeface="Arial" charset="0"/>
                    <a:cs typeface="Arial" charset="0"/>
                  </a:rPr>
                  <a:t>(a)</a:t>
                </a:r>
              </a:p>
            </p:txBody>
          </p:sp>
          <p:sp>
            <p:nvSpPr>
              <p:cNvPr id="665" name="TextBox 664"/>
              <p:cNvSpPr txBox="1"/>
              <p:nvPr/>
            </p:nvSpPr>
            <p:spPr>
              <a:xfrm>
                <a:off x="10281658" y="18756600"/>
                <a:ext cx="96693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0" dirty="0">
                    <a:latin typeface="Arial" charset="0"/>
                    <a:ea typeface="Arial" charset="0"/>
                    <a:cs typeface="Arial" charset="0"/>
                  </a:rPr>
                  <a:t>(b)</a:t>
                </a:r>
              </a:p>
            </p:txBody>
          </p:sp>
          <p:sp>
            <p:nvSpPr>
              <p:cNvPr id="666" name="TextBox 665"/>
              <p:cNvSpPr txBox="1"/>
              <p:nvPr/>
            </p:nvSpPr>
            <p:spPr>
              <a:xfrm>
                <a:off x="15483296" y="18756600"/>
                <a:ext cx="931665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0" dirty="0">
                    <a:latin typeface="Arial" charset="0"/>
                    <a:ea typeface="Arial" charset="0"/>
                    <a:cs typeface="Arial" charset="0"/>
                  </a:rPr>
                  <a:t>(c)</a:t>
                </a:r>
              </a:p>
            </p:txBody>
          </p:sp>
          <p:sp>
            <p:nvSpPr>
              <p:cNvPr id="667" name="TextBox 666"/>
              <p:cNvSpPr txBox="1"/>
              <p:nvPr/>
            </p:nvSpPr>
            <p:spPr>
              <a:xfrm>
                <a:off x="20661339" y="18756600"/>
                <a:ext cx="96693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0" dirty="0">
                    <a:latin typeface="Arial" charset="0"/>
                    <a:ea typeface="Arial" charset="0"/>
                    <a:cs typeface="Arial" charset="0"/>
                  </a:rPr>
                  <a:t>(d)</a:t>
                </a:r>
              </a:p>
            </p:txBody>
          </p:sp>
          <p:sp>
            <p:nvSpPr>
              <p:cNvPr id="668" name="TextBox 667"/>
              <p:cNvSpPr txBox="1"/>
              <p:nvPr/>
            </p:nvSpPr>
            <p:spPr>
              <a:xfrm>
                <a:off x="25902658" y="18756600"/>
                <a:ext cx="96693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0">
                    <a:latin typeface="Arial" charset="0"/>
                    <a:ea typeface="Arial" charset="0"/>
                    <a:cs typeface="Arial" charset="0"/>
                  </a:rPr>
                  <a:t>(e)</a:t>
                </a:r>
                <a:endParaRPr lang="en-US" sz="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69" name="TextBox 668"/>
              <p:cNvSpPr txBox="1"/>
              <p:nvPr/>
            </p:nvSpPr>
            <p:spPr>
              <a:xfrm>
                <a:off x="31181924" y="18756600"/>
                <a:ext cx="788999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0">
                    <a:latin typeface="Arial" charset="0"/>
                    <a:ea typeface="Arial" charset="0"/>
                    <a:cs typeface="Arial" charset="0"/>
                  </a:rPr>
                  <a:t>(f)</a:t>
                </a:r>
                <a:endParaRPr lang="en-US" sz="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0" name="TextBox 669"/>
              <p:cNvSpPr txBox="1"/>
              <p:nvPr/>
            </p:nvSpPr>
            <p:spPr>
              <a:xfrm>
                <a:off x="36342058" y="18756600"/>
                <a:ext cx="96693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0" dirty="0">
                    <a:latin typeface="Arial" charset="0"/>
                    <a:ea typeface="Arial" charset="0"/>
                    <a:cs typeface="Arial" charset="0"/>
                  </a:rPr>
                  <a:t>(g)</a:t>
                </a:r>
              </a:p>
            </p:txBody>
          </p:sp>
          <p:sp>
            <p:nvSpPr>
              <p:cNvPr id="1041" name="TextBox 1040"/>
              <p:cNvSpPr txBox="1"/>
              <p:nvPr/>
            </p:nvSpPr>
            <p:spPr>
              <a:xfrm>
                <a:off x="3303809" y="3029902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P3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44" name="TextBox 1043"/>
              <p:cNvSpPr txBox="1"/>
              <p:nvPr/>
            </p:nvSpPr>
            <p:spPr>
              <a:xfrm>
                <a:off x="3097528" y="1812920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P1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45" name="TextBox 1044"/>
              <p:cNvSpPr txBox="1"/>
              <p:nvPr/>
            </p:nvSpPr>
            <p:spPr>
              <a:xfrm>
                <a:off x="4535371" y="2562731"/>
                <a:ext cx="604653" cy="584776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P2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46" name="TextBox 1045"/>
              <p:cNvSpPr txBox="1"/>
              <p:nvPr/>
            </p:nvSpPr>
            <p:spPr>
              <a:xfrm>
                <a:off x="1807590" y="2562731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P5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47" name="TextBox 1046"/>
              <p:cNvSpPr txBox="1"/>
              <p:nvPr/>
            </p:nvSpPr>
            <p:spPr>
              <a:xfrm>
                <a:off x="3281910" y="3922893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P4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049" name="TextBox 1048"/>
              <p:cNvSpPr txBox="1"/>
              <p:nvPr/>
            </p:nvSpPr>
            <p:spPr>
              <a:xfrm>
                <a:off x="2160729" y="4378735"/>
                <a:ext cx="604653" cy="584775"/>
              </a:xfrm>
              <a:prstGeom prst="rect">
                <a:avLst/>
              </a:prstGeom>
              <a:noFill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schemeClr val="bg1">
                    <a:alpha val="40000"/>
                  </a:schemeClr>
                </a:outerShdw>
                <a:softEdge rad="4699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P6</a:t>
                </a:r>
                <a:endParaRPr lang="en-SG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96" name="Right Arrow 695"/>
              <p:cNvSpPr/>
              <p:nvPr/>
            </p:nvSpPr>
            <p:spPr>
              <a:xfrm>
                <a:off x="5461356" y="2679569"/>
                <a:ext cx="746563" cy="748011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ight Arrow 696"/>
              <p:cNvSpPr/>
              <p:nvPr/>
            </p:nvSpPr>
            <p:spPr>
              <a:xfrm>
                <a:off x="34249200" y="2679569"/>
                <a:ext cx="746563" cy="748011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5" name="Group 704"/>
              <p:cNvGrpSpPr/>
              <p:nvPr/>
            </p:nvGrpSpPr>
            <p:grpSpPr>
              <a:xfrm>
                <a:off x="6512719" y="2855119"/>
                <a:ext cx="2596959" cy="2134574"/>
                <a:chOff x="718415" y="4815600"/>
                <a:chExt cx="2596959" cy="2134574"/>
              </a:xfrm>
            </p:grpSpPr>
            <p:cxnSp>
              <p:nvCxnSpPr>
                <p:cNvPr id="951" name="Straight Arrow Connector 950"/>
                <p:cNvCxnSpPr/>
                <p:nvPr/>
              </p:nvCxnSpPr>
              <p:spPr>
                <a:xfrm>
                  <a:off x="1854479" y="6203424"/>
                  <a:ext cx="1225040" cy="57378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Arrow Connector 951"/>
                <p:cNvCxnSpPr/>
                <p:nvPr/>
              </p:nvCxnSpPr>
              <p:spPr>
                <a:xfrm flipV="1">
                  <a:off x="1895416" y="5298871"/>
                  <a:ext cx="0" cy="880267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3" name="TextBox 952"/>
                <p:cNvSpPr txBox="1"/>
                <p:nvPr/>
              </p:nvSpPr>
              <p:spPr>
                <a:xfrm>
                  <a:off x="2547215" y="6211510"/>
                  <a:ext cx="768159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200" dirty="0">
                      <a:latin typeface="Arial" charset="0"/>
                      <a:ea typeface="Arial" charset="0"/>
                      <a:cs typeface="Arial" charset="0"/>
                    </a:rPr>
                    <a:t>+x</a:t>
                  </a:r>
                  <a:endParaRPr lang="en-US" sz="4200" baseline="-250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54" name="TextBox 953"/>
                <p:cNvSpPr txBox="1"/>
                <p:nvPr/>
              </p:nvSpPr>
              <p:spPr>
                <a:xfrm>
                  <a:off x="1144964" y="4815600"/>
                  <a:ext cx="768159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200" dirty="0">
                      <a:latin typeface="Arial" charset="0"/>
                      <a:ea typeface="Arial" charset="0"/>
                      <a:cs typeface="Arial" charset="0"/>
                    </a:rPr>
                    <a:t>+y</a:t>
                  </a:r>
                  <a:endParaRPr lang="en-US" sz="4200" baseline="-250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955" name="Straight Arrow Connector 954"/>
                <p:cNvCxnSpPr/>
                <p:nvPr/>
              </p:nvCxnSpPr>
              <p:spPr>
                <a:xfrm flipH="1">
                  <a:off x="1080374" y="6202163"/>
                  <a:ext cx="813370" cy="584612"/>
                </a:xfrm>
                <a:prstGeom prst="straightConnector1">
                  <a:avLst/>
                </a:prstGeom>
                <a:ln w="635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6" name="TextBox 955"/>
                <p:cNvSpPr txBox="1"/>
                <p:nvPr/>
              </p:nvSpPr>
              <p:spPr>
                <a:xfrm>
                  <a:off x="718415" y="5883374"/>
                  <a:ext cx="768159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200">
                      <a:latin typeface="Arial" charset="0"/>
                      <a:ea typeface="Arial" charset="0"/>
                      <a:cs typeface="Arial" charset="0"/>
                    </a:rPr>
                    <a:t>+z</a:t>
                  </a:r>
                  <a:endParaRPr lang="en-US" sz="4200" baseline="-250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grpSp>
            <p:nvGrpSpPr>
              <p:cNvPr id="706" name="Group 705"/>
              <p:cNvGrpSpPr/>
              <p:nvPr/>
            </p:nvGrpSpPr>
            <p:grpSpPr>
              <a:xfrm>
                <a:off x="35464334" y="5369719"/>
                <a:ext cx="3966785" cy="3499113"/>
                <a:chOff x="35087719" y="5674519"/>
                <a:chExt cx="3966785" cy="3499113"/>
              </a:xfrm>
            </p:grpSpPr>
            <p:grpSp>
              <p:nvGrpSpPr>
                <p:cNvPr id="920" name="Group 919"/>
                <p:cNvGrpSpPr/>
                <p:nvPr/>
              </p:nvGrpSpPr>
              <p:grpSpPr>
                <a:xfrm>
                  <a:off x="35316319" y="5744632"/>
                  <a:ext cx="3733800" cy="3429000"/>
                  <a:chOff x="2362446" y="10172684"/>
                  <a:chExt cx="3733800" cy="3429000"/>
                </a:xfrm>
              </p:grpSpPr>
              <p:sp>
                <p:nvSpPr>
                  <p:cNvPr id="937" name="Oval 936"/>
                  <p:cNvSpPr>
                    <a:spLocks/>
                  </p:cNvSpPr>
                  <p:nvPr/>
                </p:nvSpPr>
                <p:spPr>
                  <a:xfrm>
                    <a:off x="2362446" y="11478884"/>
                    <a:ext cx="616127" cy="568732"/>
                  </a:xfrm>
                  <a:prstGeom prst="ellipse">
                    <a:avLst/>
                  </a:prstGeom>
                  <a:solidFill>
                    <a:srgbClr val="A0A0F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5</a:t>
                    </a:r>
                    <a:endParaRPr lang="en-US" sz="28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938" name="Oval 937"/>
                  <p:cNvSpPr>
                    <a:spLocks/>
                  </p:cNvSpPr>
                  <p:nvPr/>
                </p:nvSpPr>
                <p:spPr>
                  <a:xfrm>
                    <a:off x="3915392" y="11478884"/>
                    <a:ext cx="616127" cy="568732"/>
                  </a:xfrm>
                  <a:prstGeom prst="ellipse">
                    <a:avLst/>
                  </a:prstGeom>
                  <a:solidFill>
                    <a:srgbClr val="C896F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3</a:t>
                    </a:r>
                    <a:endParaRPr lang="en-US" sz="28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939" name="Oval 938"/>
                  <p:cNvSpPr>
                    <a:spLocks/>
                  </p:cNvSpPr>
                  <p:nvPr/>
                </p:nvSpPr>
                <p:spPr>
                  <a:xfrm>
                    <a:off x="5480119" y="11478884"/>
                    <a:ext cx="616127" cy="568732"/>
                  </a:xfrm>
                  <a:prstGeom prst="ellipse">
                    <a:avLst/>
                  </a:prstGeom>
                  <a:solidFill>
                    <a:srgbClr val="96F1F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2</a:t>
                    </a:r>
                    <a:endParaRPr lang="en-US" sz="28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940" name="Oval 939"/>
                  <p:cNvSpPr>
                    <a:spLocks/>
                  </p:cNvSpPr>
                  <p:nvPr/>
                </p:nvSpPr>
                <p:spPr>
                  <a:xfrm>
                    <a:off x="2362446" y="13032952"/>
                    <a:ext cx="616127" cy="568732"/>
                  </a:xfrm>
                  <a:prstGeom prst="ellipse">
                    <a:avLst/>
                  </a:prstGeom>
                  <a:solidFill>
                    <a:srgbClr val="FAC09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6</a:t>
                    </a:r>
                    <a:endParaRPr lang="en-US" sz="28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941" name="Oval 940"/>
                  <p:cNvSpPr>
                    <a:spLocks/>
                  </p:cNvSpPr>
                  <p:nvPr/>
                </p:nvSpPr>
                <p:spPr>
                  <a:xfrm>
                    <a:off x="3915392" y="13032952"/>
                    <a:ext cx="616127" cy="568732"/>
                  </a:xfrm>
                  <a:prstGeom prst="ellipse">
                    <a:avLst/>
                  </a:prstGeom>
                  <a:solidFill>
                    <a:srgbClr val="F0F0A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4</a:t>
                    </a:r>
                    <a:endParaRPr lang="en-US" sz="28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cxnSp>
                <p:nvCxnSpPr>
                  <p:cNvPr id="942" name="Straight Arrow Connector 941"/>
                  <p:cNvCxnSpPr/>
                  <p:nvPr/>
                </p:nvCxnSpPr>
                <p:spPr>
                  <a:xfrm>
                    <a:off x="4531519" y="10457050"/>
                    <a:ext cx="1256664" cy="1021834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3" name="Straight Arrow Connector 942"/>
                  <p:cNvCxnSpPr/>
                  <p:nvPr/>
                </p:nvCxnSpPr>
                <p:spPr>
                  <a:xfrm flipH="1">
                    <a:off x="2888343" y="10457050"/>
                    <a:ext cx="1027049" cy="1105123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4" name="Straight Arrow Connector 943"/>
                  <p:cNvCxnSpPr/>
                  <p:nvPr/>
                </p:nvCxnSpPr>
                <p:spPr>
                  <a:xfrm flipH="1">
                    <a:off x="4531519" y="11763250"/>
                    <a:ext cx="948600" cy="0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5" name="Straight Arrow Connector 944"/>
                  <p:cNvCxnSpPr/>
                  <p:nvPr/>
                </p:nvCxnSpPr>
                <p:spPr>
                  <a:xfrm flipH="1">
                    <a:off x="2978573" y="11763250"/>
                    <a:ext cx="936819" cy="0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6" name="Straight Arrow Connector 945"/>
                  <p:cNvCxnSpPr/>
                  <p:nvPr/>
                </p:nvCxnSpPr>
                <p:spPr>
                  <a:xfrm flipH="1">
                    <a:off x="2978573" y="13317318"/>
                    <a:ext cx="936819" cy="0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7" name="Straight Arrow Connector 946"/>
                  <p:cNvCxnSpPr/>
                  <p:nvPr/>
                </p:nvCxnSpPr>
                <p:spPr>
                  <a:xfrm>
                    <a:off x="2670510" y="12047616"/>
                    <a:ext cx="0" cy="985336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9" name="Straight Arrow Connector 948"/>
                  <p:cNvCxnSpPr/>
                  <p:nvPr/>
                </p:nvCxnSpPr>
                <p:spPr>
                  <a:xfrm flipV="1">
                    <a:off x="4441289" y="12047616"/>
                    <a:ext cx="1346894" cy="1068625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0" name="Oval 949"/>
                  <p:cNvSpPr>
                    <a:spLocks/>
                  </p:cNvSpPr>
                  <p:nvPr/>
                </p:nvSpPr>
                <p:spPr>
                  <a:xfrm>
                    <a:off x="3915392" y="10172684"/>
                    <a:ext cx="616127" cy="568732"/>
                  </a:xfrm>
                  <a:prstGeom prst="ellipse">
                    <a:avLst/>
                  </a:prstGeom>
                  <a:solidFill>
                    <a:srgbClr val="A0F0A1"/>
                  </a:solidFill>
                  <a:ln w="50800">
                    <a:solidFill>
                      <a:srgbClr val="F5646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921" name="TextBox 920"/>
                <p:cNvSpPr txBox="1"/>
                <p:nvPr/>
              </p:nvSpPr>
              <p:spPr>
                <a:xfrm>
                  <a:off x="36306919" y="5674519"/>
                  <a:ext cx="55175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/>
                    <a:t>+y</a:t>
                  </a:r>
                </a:p>
              </p:txBody>
            </p:sp>
            <p:sp>
              <p:nvSpPr>
                <p:cNvPr id="922" name="TextBox 921"/>
                <p:cNvSpPr txBox="1"/>
                <p:nvPr/>
              </p:nvSpPr>
              <p:spPr>
                <a:xfrm>
                  <a:off x="35562078" y="6519238"/>
                  <a:ext cx="47295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/>
                    <a:t>-y</a:t>
                  </a:r>
                  <a:endParaRPr lang="en-US" sz="3000" dirty="0"/>
                </a:p>
              </p:txBody>
            </p:sp>
            <p:sp>
              <p:nvSpPr>
                <p:cNvPr id="923" name="TextBox 922"/>
                <p:cNvSpPr txBox="1"/>
                <p:nvPr/>
              </p:nvSpPr>
              <p:spPr>
                <a:xfrm>
                  <a:off x="37507765" y="5674519"/>
                  <a:ext cx="55175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/>
                    <a:t>+y</a:t>
                  </a:r>
                </a:p>
              </p:txBody>
            </p:sp>
            <p:sp>
              <p:nvSpPr>
                <p:cNvPr id="924" name="TextBox 923"/>
                <p:cNvSpPr txBox="1"/>
                <p:nvPr/>
              </p:nvSpPr>
              <p:spPr>
                <a:xfrm>
                  <a:off x="38577169" y="6519238"/>
                  <a:ext cx="47295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/>
                    <a:t>-y</a:t>
                  </a:r>
                  <a:endParaRPr lang="en-US" sz="3000" dirty="0"/>
                </a:p>
              </p:txBody>
            </p:sp>
            <p:sp>
              <p:nvSpPr>
                <p:cNvPr id="925" name="TextBox 924"/>
                <p:cNvSpPr txBox="1"/>
                <p:nvPr/>
              </p:nvSpPr>
              <p:spPr>
                <a:xfrm>
                  <a:off x="37449919" y="6832314"/>
                  <a:ext cx="45397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/>
                    <a:t>-z</a:t>
                  </a:r>
                </a:p>
              </p:txBody>
            </p:sp>
            <p:sp>
              <p:nvSpPr>
                <p:cNvPr id="926" name="TextBox 925"/>
                <p:cNvSpPr txBox="1"/>
                <p:nvPr/>
              </p:nvSpPr>
              <p:spPr>
                <a:xfrm>
                  <a:off x="37907438" y="6832314"/>
                  <a:ext cx="52931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/>
                    <a:t>+z</a:t>
                  </a:r>
                  <a:endParaRPr lang="en-US" sz="3000" dirty="0"/>
                </a:p>
              </p:txBody>
            </p:sp>
            <p:sp>
              <p:nvSpPr>
                <p:cNvPr id="927" name="TextBox 926"/>
                <p:cNvSpPr txBox="1"/>
                <p:nvPr/>
              </p:nvSpPr>
              <p:spPr>
                <a:xfrm>
                  <a:off x="37467089" y="8397566"/>
                  <a:ext cx="45397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/>
                    <a:t>-z</a:t>
                  </a:r>
                </a:p>
              </p:txBody>
            </p:sp>
            <p:sp>
              <p:nvSpPr>
                <p:cNvPr id="928" name="TextBox 927"/>
                <p:cNvSpPr txBox="1"/>
                <p:nvPr/>
              </p:nvSpPr>
              <p:spPr>
                <a:xfrm>
                  <a:off x="38525192" y="7537330"/>
                  <a:ext cx="52931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/>
                    <a:t>+z</a:t>
                  </a:r>
                </a:p>
              </p:txBody>
            </p:sp>
            <p:sp>
              <p:nvSpPr>
                <p:cNvPr id="931" name="TextBox 930"/>
                <p:cNvSpPr txBox="1"/>
                <p:nvPr/>
              </p:nvSpPr>
              <p:spPr>
                <a:xfrm>
                  <a:off x="35169985" y="7431089"/>
                  <a:ext cx="46147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/>
                    <a:t>-x</a:t>
                  </a:r>
                  <a:endParaRPr lang="en-US" sz="3000" dirty="0"/>
                </a:p>
              </p:txBody>
            </p:sp>
            <p:sp>
              <p:nvSpPr>
                <p:cNvPr id="932" name="TextBox 931"/>
                <p:cNvSpPr txBox="1"/>
                <p:nvPr/>
              </p:nvSpPr>
              <p:spPr>
                <a:xfrm>
                  <a:off x="35087719" y="8147202"/>
                  <a:ext cx="54373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/>
                    <a:t>+x</a:t>
                  </a:r>
                  <a:endParaRPr lang="en-US" sz="3000" dirty="0"/>
                </a:p>
              </p:txBody>
            </p:sp>
            <p:sp>
              <p:nvSpPr>
                <p:cNvPr id="933" name="TextBox 932"/>
                <p:cNvSpPr txBox="1"/>
                <p:nvPr/>
              </p:nvSpPr>
              <p:spPr>
                <a:xfrm>
                  <a:off x="35906994" y="8341519"/>
                  <a:ext cx="47295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/>
                    <a:t>-y</a:t>
                  </a:r>
                </a:p>
              </p:txBody>
            </p:sp>
            <p:sp>
              <p:nvSpPr>
                <p:cNvPr id="934" name="TextBox 933"/>
                <p:cNvSpPr txBox="1"/>
                <p:nvPr/>
              </p:nvSpPr>
              <p:spPr>
                <a:xfrm>
                  <a:off x="36399950" y="8341519"/>
                  <a:ext cx="55175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/>
                    <a:t>+y</a:t>
                  </a:r>
                </a:p>
              </p:txBody>
            </p:sp>
            <p:sp>
              <p:nvSpPr>
                <p:cNvPr id="935" name="TextBox 934"/>
                <p:cNvSpPr txBox="1"/>
                <p:nvPr/>
              </p:nvSpPr>
              <p:spPr>
                <a:xfrm>
                  <a:off x="35933407" y="6832314"/>
                  <a:ext cx="46147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/>
                    <a:t>-x</a:t>
                  </a:r>
                </a:p>
              </p:txBody>
            </p:sp>
            <p:sp>
              <p:nvSpPr>
                <p:cNvPr id="936" name="TextBox 935"/>
                <p:cNvSpPr txBox="1"/>
                <p:nvPr/>
              </p:nvSpPr>
              <p:spPr>
                <a:xfrm>
                  <a:off x="36388125" y="6832314"/>
                  <a:ext cx="54373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/>
                    <a:t>+x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24326419" y="10038784"/>
                <a:ext cx="4260581" cy="3839314"/>
                <a:chOff x="24326419" y="10038784"/>
                <a:chExt cx="4260581" cy="3839314"/>
              </a:xfrm>
            </p:grpSpPr>
            <p:cxnSp>
              <p:nvCxnSpPr>
                <p:cNvPr id="432" name="Straight Arrow Connector 431"/>
                <p:cNvCxnSpPr>
                  <a:stCxn id="323" idx="5"/>
                  <a:endCxn id="327" idx="1"/>
                </p:cNvCxnSpPr>
                <p:nvPr/>
              </p:nvCxnSpPr>
              <p:spPr>
                <a:xfrm>
                  <a:off x="25184757" y="11938968"/>
                  <a:ext cx="1184965" cy="122169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Oval 321"/>
                <p:cNvSpPr>
                  <a:spLocks/>
                </p:cNvSpPr>
                <p:nvPr/>
              </p:nvSpPr>
              <p:spPr>
                <a:xfrm>
                  <a:off x="26274026" y="10038784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50800">
                  <a:solidFill>
                    <a:srgbClr val="F5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323" name="Oval 322"/>
                <p:cNvSpPr>
                  <a:spLocks/>
                </p:cNvSpPr>
                <p:nvPr/>
              </p:nvSpPr>
              <p:spPr>
                <a:xfrm>
                  <a:off x="24627000" y="114241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4" name="Oval 323"/>
                <p:cNvSpPr>
                  <a:spLocks/>
                </p:cNvSpPr>
                <p:nvPr/>
              </p:nvSpPr>
              <p:spPr>
                <a:xfrm>
                  <a:off x="26274026" y="11424116"/>
                  <a:ext cx="653453" cy="603187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5" name="Oval 324"/>
                <p:cNvSpPr>
                  <a:spLocks/>
                </p:cNvSpPr>
                <p:nvPr/>
              </p:nvSpPr>
              <p:spPr>
                <a:xfrm>
                  <a:off x="27933547" y="11424116"/>
                  <a:ext cx="653453" cy="603187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6" name="Oval 325"/>
                <p:cNvSpPr>
                  <a:spLocks/>
                </p:cNvSpPr>
                <p:nvPr/>
              </p:nvSpPr>
              <p:spPr>
                <a:xfrm>
                  <a:off x="24627000" y="130723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27" name="Oval 326"/>
                <p:cNvSpPr>
                  <a:spLocks/>
                </p:cNvSpPr>
                <p:nvPr/>
              </p:nvSpPr>
              <p:spPr>
                <a:xfrm>
                  <a:off x="26274026" y="13072332"/>
                  <a:ext cx="653453" cy="603187"/>
                </a:xfrm>
                <a:prstGeom prst="ellipse">
                  <a:avLst/>
                </a:prstGeom>
                <a:solidFill>
                  <a:srgbClr val="F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328" name="Straight Arrow Connector 327"/>
                <p:cNvCxnSpPr/>
                <p:nvPr/>
              </p:nvCxnSpPr>
              <p:spPr>
                <a:xfrm>
                  <a:off x="26831783" y="10553636"/>
                  <a:ext cx="1197460" cy="9588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/>
                <p:cNvCxnSpPr/>
                <p:nvPr/>
              </p:nvCxnSpPr>
              <p:spPr>
                <a:xfrm flipH="1">
                  <a:off x="25184757" y="10553636"/>
                  <a:ext cx="1184966" cy="9588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Arrow Connector 329"/>
                <p:cNvCxnSpPr/>
                <p:nvPr/>
              </p:nvCxnSpPr>
              <p:spPr>
                <a:xfrm flipH="1">
                  <a:off x="26927479" y="11630258"/>
                  <a:ext cx="10060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Arrow Connector 330"/>
                <p:cNvCxnSpPr/>
                <p:nvPr/>
              </p:nvCxnSpPr>
              <p:spPr>
                <a:xfrm flipH="1">
                  <a:off x="25272891" y="11630258"/>
                  <a:ext cx="9927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Arrow Connector 331"/>
                <p:cNvCxnSpPr/>
                <p:nvPr/>
              </p:nvCxnSpPr>
              <p:spPr>
                <a:xfrm flipH="1">
                  <a:off x="25280453" y="13373926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Arrow Connector 333"/>
                <p:cNvCxnSpPr/>
                <p:nvPr/>
              </p:nvCxnSpPr>
              <p:spPr>
                <a:xfrm flipV="1">
                  <a:off x="26831783" y="11938968"/>
                  <a:ext cx="1197460" cy="122170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Arrow Connector 334"/>
                <p:cNvCxnSpPr/>
                <p:nvPr/>
              </p:nvCxnSpPr>
              <p:spPr>
                <a:xfrm flipH="1">
                  <a:off x="25280091" y="11792789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Arrow Connector 335"/>
                <p:cNvCxnSpPr>
                  <a:stCxn id="323" idx="4"/>
                  <a:endCxn id="326" idx="0"/>
                </p:cNvCxnSpPr>
                <p:nvPr/>
              </p:nvCxnSpPr>
              <p:spPr>
                <a:xfrm>
                  <a:off x="24953727" y="12027303"/>
                  <a:ext cx="0" cy="104502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Arrow Connector 336"/>
                <p:cNvCxnSpPr/>
                <p:nvPr/>
              </p:nvCxnSpPr>
              <p:spPr>
                <a:xfrm flipH="1">
                  <a:off x="26921978" y="11792789"/>
                  <a:ext cx="103088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Arrow Connector 337"/>
                <p:cNvCxnSpPr/>
                <p:nvPr/>
              </p:nvCxnSpPr>
              <p:spPr>
                <a:xfrm flipV="1">
                  <a:off x="26929450" y="12027303"/>
                  <a:ext cx="1263157" cy="13159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0" name="Rounded Rectangle 359"/>
                <p:cNvSpPr/>
                <p:nvPr/>
              </p:nvSpPr>
              <p:spPr>
                <a:xfrm>
                  <a:off x="24326419" y="11158621"/>
                  <a:ext cx="1267053" cy="271947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1788319" y="5404775"/>
                <a:ext cx="3733800" cy="3429000"/>
                <a:chOff x="2119308" y="5404775"/>
                <a:chExt cx="3733800" cy="3429000"/>
              </a:xfrm>
            </p:grpSpPr>
            <p:sp>
              <p:nvSpPr>
                <p:cNvPr id="1017" name="Oval 1016"/>
                <p:cNvSpPr>
                  <a:spLocks/>
                </p:cNvSpPr>
                <p:nvPr/>
              </p:nvSpPr>
              <p:spPr>
                <a:xfrm>
                  <a:off x="3672254" y="5404775"/>
                  <a:ext cx="616127" cy="56873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018" name="Oval 1017"/>
                <p:cNvSpPr>
                  <a:spLocks/>
                </p:cNvSpPr>
                <p:nvPr/>
              </p:nvSpPr>
              <p:spPr>
                <a:xfrm>
                  <a:off x="2119308" y="6710975"/>
                  <a:ext cx="616127" cy="56873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019" name="Oval 1018"/>
                <p:cNvSpPr>
                  <a:spLocks/>
                </p:cNvSpPr>
                <p:nvPr/>
              </p:nvSpPr>
              <p:spPr>
                <a:xfrm>
                  <a:off x="3672254" y="6710975"/>
                  <a:ext cx="616127" cy="56873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020" name="Oval 1019"/>
                <p:cNvSpPr>
                  <a:spLocks/>
                </p:cNvSpPr>
                <p:nvPr/>
              </p:nvSpPr>
              <p:spPr>
                <a:xfrm>
                  <a:off x="5236981" y="6710975"/>
                  <a:ext cx="616127" cy="56873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021" name="Oval 1020"/>
                <p:cNvSpPr>
                  <a:spLocks/>
                </p:cNvSpPr>
                <p:nvPr/>
              </p:nvSpPr>
              <p:spPr>
                <a:xfrm>
                  <a:off x="2119308" y="8265043"/>
                  <a:ext cx="616127" cy="56873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023" name="Oval 1022"/>
                <p:cNvSpPr>
                  <a:spLocks/>
                </p:cNvSpPr>
                <p:nvPr/>
              </p:nvSpPr>
              <p:spPr>
                <a:xfrm>
                  <a:off x="3672254" y="8265043"/>
                  <a:ext cx="616127" cy="56873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1024" name="Straight Arrow Connector 1023"/>
                <p:cNvCxnSpPr>
                  <a:stCxn id="1017" idx="6"/>
                </p:cNvCxnSpPr>
                <p:nvPr/>
              </p:nvCxnSpPr>
              <p:spPr>
                <a:xfrm>
                  <a:off x="4288381" y="5689141"/>
                  <a:ext cx="1256664" cy="1021834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Arrow Connector 1025"/>
                <p:cNvCxnSpPr/>
                <p:nvPr/>
              </p:nvCxnSpPr>
              <p:spPr>
                <a:xfrm flipH="1">
                  <a:off x="4288381" y="6995341"/>
                  <a:ext cx="948600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Straight Arrow Connector 1026"/>
                <p:cNvCxnSpPr/>
                <p:nvPr/>
              </p:nvCxnSpPr>
              <p:spPr>
                <a:xfrm flipH="1">
                  <a:off x="2735435" y="6995341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Straight Arrow Connector 1027"/>
                <p:cNvCxnSpPr/>
                <p:nvPr/>
              </p:nvCxnSpPr>
              <p:spPr>
                <a:xfrm flipH="1">
                  <a:off x="2735435" y="8549409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Arrow Connector 1028"/>
                <p:cNvCxnSpPr/>
                <p:nvPr/>
              </p:nvCxnSpPr>
              <p:spPr>
                <a:xfrm>
                  <a:off x="2427372" y="7279707"/>
                  <a:ext cx="0" cy="985336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1" name="Straight Arrow Connector 1030"/>
                <p:cNvCxnSpPr/>
                <p:nvPr/>
              </p:nvCxnSpPr>
              <p:spPr>
                <a:xfrm flipV="1">
                  <a:off x="4198151" y="7279707"/>
                  <a:ext cx="1346894" cy="1068625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0" name="Straight Arrow Connector 1299"/>
                <p:cNvCxnSpPr>
                  <a:stCxn id="1017" idx="2"/>
                  <a:endCxn id="1018" idx="0"/>
                </p:cNvCxnSpPr>
                <p:nvPr/>
              </p:nvCxnSpPr>
              <p:spPr>
                <a:xfrm flipH="1">
                  <a:off x="2427372" y="5689141"/>
                  <a:ext cx="1244882" cy="1021834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Arrow Connector 413"/>
                <p:cNvCxnSpPr>
                  <a:stCxn id="1023" idx="1"/>
                  <a:endCxn id="1018" idx="5"/>
                </p:cNvCxnSpPr>
                <p:nvPr/>
              </p:nvCxnSpPr>
              <p:spPr>
                <a:xfrm flipH="1" flipV="1">
                  <a:off x="2645205" y="7196418"/>
                  <a:ext cx="1117279" cy="1151914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8794038" y="5369719"/>
                <a:ext cx="4347363" cy="3857353"/>
                <a:chOff x="8794038" y="5369719"/>
                <a:chExt cx="4347363" cy="3857353"/>
              </a:xfrm>
            </p:grpSpPr>
            <p:sp>
              <p:nvSpPr>
                <p:cNvPr id="573" name="Oval 572"/>
                <p:cNvSpPr>
                  <a:spLocks/>
                </p:cNvSpPr>
                <p:nvPr/>
              </p:nvSpPr>
              <p:spPr>
                <a:xfrm>
                  <a:off x="10653026" y="5369719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574" name="Oval 573"/>
                <p:cNvSpPr>
                  <a:spLocks/>
                </p:cNvSpPr>
                <p:nvPr/>
              </p:nvSpPr>
              <p:spPr>
                <a:xfrm>
                  <a:off x="9006000" y="6755051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5" name="Oval 574"/>
                <p:cNvSpPr>
                  <a:spLocks/>
                </p:cNvSpPr>
                <p:nvPr/>
              </p:nvSpPr>
              <p:spPr>
                <a:xfrm>
                  <a:off x="10653026" y="6755051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6" name="Oval 575"/>
                <p:cNvSpPr>
                  <a:spLocks/>
                </p:cNvSpPr>
                <p:nvPr/>
              </p:nvSpPr>
              <p:spPr>
                <a:xfrm>
                  <a:off x="12312547" y="6755051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7" name="Oval 576"/>
                <p:cNvSpPr>
                  <a:spLocks/>
                </p:cNvSpPr>
                <p:nvPr/>
              </p:nvSpPr>
              <p:spPr>
                <a:xfrm>
                  <a:off x="9006000" y="8403267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78" name="Oval 577"/>
                <p:cNvSpPr>
                  <a:spLocks/>
                </p:cNvSpPr>
                <p:nvPr/>
              </p:nvSpPr>
              <p:spPr>
                <a:xfrm>
                  <a:off x="10653026" y="8403267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579" name="Straight Arrow Connector 578"/>
                <p:cNvCxnSpPr/>
                <p:nvPr/>
              </p:nvCxnSpPr>
              <p:spPr>
                <a:xfrm>
                  <a:off x="11203697" y="5906489"/>
                  <a:ext cx="1197460" cy="97205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Arrow Connector 579"/>
                <p:cNvCxnSpPr/>
                <p:nvPr/>
              </p:nvCxnSpPr>
              <p:spPr>
                <a:xfrm flipH="1">
                  <a:off x="9603740" y="5880099"/>
                  <a:ext cx="1149401" cy="98479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Arrow Connector 580"/>
                <p:cNvCxnSpPr>
                  <a:stCxn id="576" idx="2"/>
                  <a:endCxn id="575" idx="6"/>
                </p:cNvCxnSpPr>
                <p:nvPr/>
              </p:nvCxnSpPr>
              <p:spPr>
                <a:xfrm flipH="1">
                  <a:off x="11306479" y="7056645"/>
                  <a:ext cx="1006068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Straight Arrow Connector 581"/>
                <p:cNvCxnSpPr/>
                <p:nvPr/>
              </p:nvCxnSpPr>
              <p:spPr>
                <a:xfrm flipH="1">
                  <a:off x="9659453" y="7056644"/>
                  <a:ext cx="993573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Arrow Connector 582"/>
                <p:cNvCxnSpPr/>
                <p:nvPr/>
              </p:nvCxnSpPr>
              <p:spPr>
                <a:xfrm flipH="1">
                  <a:off x="9659453" y="8704861"/>
                  <a:ext cx="993573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Arrow Connector 583"/>
                <p:cNvCxnSpPr/>
                <p:nvPr/>
              </p:nvCxnSpPr>
              <p:spPr>
                <a:xfrm>
                  <a:off x="9332727" y="7358238"/>
                  <a:ext cx="0" cy="104502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Arrow Connector 584"/>
                <p:cNvCxnSpPr/>
                <p:nvPr/>
              </p:nvCxnSpPr>
              <p:spPr>
                <a:xfrm flipH="1">
                  <a:off x="9441007" y="5710022"/>
                  <a:ext cx="1224514" cy="10440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Arrow Connector 585"/>
                <p:cNvCxnSpPr/>
                <p:nvPr/>
              </p:nvCxnSpPr>
              <p:spPr>
                <a:xfrm>
                  <a:off x="11303225" y="5754262"/>
                  <a:ext cx="1243606" cy="101121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Arrow Connector 587"/>
                <p:cNvCxnSpPr>
                  <a:stCxn id="578" idx="7"/>
                  <a:endCxn id="576" idx="3"/>
                </p:cNvCxnSpPr>
                <p:nvPr/>
              </p:nvCxnSpPr>
              <p:spPr>
                <a:xfrm flipV="1">
                  <a:off x="11210783" y="7269903"/>
                  <a:ext cx="1197460" cy="122169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2" name="Rounded Rectangle 571"/>
                <p:cNvSpPr/>
                <p:nvPr/>
              </p:nvSpPr>
              <p:spPr>
                <a:xfrm>
                  <a:off x="8794038" y="6507595"/>
                  <a:ext cx="4347363" cy="271947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2" name="Straight Arrow Connector 421"/>
                <p:cNvCxnSpPr>
                  <a:stCxn id="574" idx="5"/>
                  <a:endCxn id="578" idx="1"/>
                </p:cNvCxnSpPr>
                <p:nvPr/>
              </p:nvCxnSpPr>
              <p:spPr>
                <a:xfrm>
                  <a:off x="9563757" y="7269903"/>
                  <a:ext cx="1184965" cy="122169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3" name="Straight Arrow Connector 422"/>
              <p:cNvCxnSpPr>
                <a:stCxn id="937" idx="5"/>
                <a:endCxn id="941" idx="1"/>
              </p:cNvCxnSpPr>
              <p:nvPr/>
            </p:nvCxnSpPr>
            <p:spPr>
              <a:xfrm>
                <a:off x="36218831" y="7231475"/>
                <a:ext cx="1117279" cy="1151914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4" name="TextBox 423"/>
              <p:cNvSpPr txBox="1"/>
              <p:nvPr/>
            </p:nvSpPr>
            <p:spPr>
              <a:xfrm>
                <a:off x="36265680" y="6955531"/>
                <a:ext cx="4729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-y</a:t>
                </a:r>
              </a:p>
            </p:txBody>
          </p:sp>
          <p:sp>
            <p:nvSpPr>
              <p:cNvPr id="425" name="TextBox 424"/>
              <p:cNvSpPr txBox="1"/>
              <p:nvPr/>
            </p:nvSpPr>
            <p:spPr>
              <a:xfrm>
                <a:off x="37101123" y="7813901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+y</a:t>
                </a: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29807681" y="5369719"/>
                <a:ext cx="3960000" cy="3636735"/>
                <a:chOff x="29807681" y="5369719"/>
                <a:chExt cx="3960000" cy="3636735"/>
              </a:xfrm>
            </p:grpSpPr>
            <p:sp>
              <p:nvSpPr>
                <p:cNvPr id="957" name="Oval 956"/>
                <p:cNvSpPr>
                  <a:spLocks/>
                </p:cNvSpPr>
                <p:nvPr/>
              </p:nvSpPr>
              <p:spPr>
                <a:xfrm>
                  <a:off x="31454707" y="5369719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958" name="Oval 957"/>
                <p:cNvSpPr>
                  <a:spLocks/>
                </p:cNvSpPr>
                <p:nvPr/>
              </p:nvSpPr>
              <p:spPr>
                <a:xfrm>
                  <a:off x="29807681" y="6755051"/>
                  <a:ext cx="653453" cy="603187"/>
                </a:xfrm>
                <a:prstGeom prst="ellipse">
                  <a:avLst/>
                </a:prstGeom>
                <a:solidFill>
                  <a:srgbClr val="A0A0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59" name="Oval 958"/>
                <p:cNvSpPr>
                  <a:spLocks/>
                </p:cNvSpPr>
                <p:nvPr/>
              </p:nvSpPr>
              <p:spPr>
                <a:xfrm>
                  <a:off x="31454707" y="6755051"/>
                  <a:ext cx="653453" cy="603187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60" name="Oval 959"/>
                <p:cNvSpPr>
                  <a:spLocks/>
                </p:cNvSpPr>
                <p:nvPr/>
              </p:nvSpPr>
              <p:spPr>
                <a:xfrm>
                  <a:off x="33114228" y="6755051"/>
                  <a:ext cx="653453" cy="603187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61" name="Oval 960"/>
                <p:cNvSpPr>
                  <a:spLocks/>
                </p:cNvSpPr>
                <p:nvPr/>
              </p:nvSpPr>
              <p:spPr>
                <a:xfrm>
                  <a:off x="29807681" y="8403267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62" name="Oval 961"/>
                <p:cNvSpPr>
                  <a:spLocks/>
                </p:cNvSpPr>
                <p:nvPr/>
              </p:nvSpPr>
              <p:spPr>
                <a:xfrm>
                  <a:off x="31454707" y="8403267"/>
                  <a:ext cx="653453" cy="603187"/>
                </a:xfrm>
                <a:prstGeom prst="ellipse">
                  <a:avLst/>
                </a:prstGeom>
                <a:solidFill>
                  <a:srgbClr val="F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963" name="Straight Arrow Connector 962"/>
                <p:cNvCxnSpPr/>
                <p:nvPr/>
              </p:nvCxnSpPr>
              <p:spPr>
                <a:xfrm>
                  <a:off x="32005378" y="5906489"/>
                  <a:ext cx="1197460" cy="97205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4" name="Straight Arrow Connector 963"/>
                <p:cNvCxnSpPr/>
                <p:nvPr/>
              </p:nvCxnSpPr>
              <p:spPr>
                <a:xfrm flipH="1">
                  <a:off x="30405421" y="5880099"/>
                  <a:ext cx="1149401" cy="98479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Arrow Connector 964"/>
                <p:cNvCxnSpPr/>
                <p:nvPr/>
              </p:nvCxnSpPr>
              <p:spPr>
                <a:xfrm flipH="1">
                  <a:off x="32110472" y="6961193"/>
                  <a:ext cx="10060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6" name="Straight Arrow Connector 965"/>
                <p:cNvCxnSpPr/>
                <p:nvPr/>
              </p:nvCxnSpPr>
              <p:spPr>
                <a:xfrm flipH="1">
                  <a:off x="30461134" y="7056644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7" name="Straight Arrow Connector 966"/>
                <p:cNvCxnSpPr/>
                <p:nvPr/>
              </p:nvCxnSpPr>
              <p:spPr>
                <a:xfrm flipH="1">
                  <a:off x="30461134" y="8685623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8" name="Straight Arrow Connector 967"/>
                <p:cNvCxnSpPr/>
                <p:nvPr/>
              </p:nvCxnSpPr>
              <p:spPr>
                <a:xfrm>
                  <a:off x="30134408" y="7358238"/>
                  <a:ext cx="0" cy="104502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0" name="Straight Arrow Connector 969"/>
                <p:cNvCxnSpPr/>
                <p:nvPr/>
              </p:nvCxnSpPr>
              <p:spPr>
                <a:xfrm flipH="1">
                  <a:off x="30242688" y="5710022"/>
                  <a:ext cx="1224514" cy="10440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1" name="Straight Arrow Connector 970"/>
                <p:cNvCxnSpPr/>
                <p:nvPr/>
              </p:nvCxnSpPr>
              <p:spPr>
                <a:xfrm>
                  <a:off x="32104906" y="5754262"/>
                  <a:ext cx="1243606" cy="101121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2" name="Straight Arrow Connector 971"/>
                <p:cNvCxnSpPr/>
                <p:nvPr/>
              </p:nvCxnSpPr>
              <p:spPr>
                <a:xfrm flipH="1">
                  <a:off x="32099018" y="7138960"/>
                  <a:ext cx="103088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3" name="Straight Arrow Connector 972"/>
                <p:cNvCxnSpPr/>
                <p:nvPr/>
              </p:nvCxnSpPr>
              <p:spPr>
                <a:xfrm flipH="1">
                  <a:off x="30439496" y="8839934"/>
                  <a:ext cx="103088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5" name="Straight Arrow Connector 974"/>
                <p:cNvCxnSpPr/>
                <p:nvPr/>
              </p:nvCxnSpPr>
              <p:spPr>
                <a:xfrm flipV="1">
                  <a:off x="32027800" y="7278777"/>
                  <a:ext cx="1197460" cy="122170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6" name="Straight Arrow Connector 975"/>
                <p:cNvCxnSpPr/>
                <p:nvPr/>
              </p:nvCxnSpPr>
              <p:spPr>
                <a:xfrm flipV="1">
                  <a:off x="32125467" y="7367112"/>
                  <a:ext cx="1263157" cy="13159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Arrow Connector 425"/>
                <p:cNvCxnSpPr/>
                <p:nvPr/>
              </p:nvCxnSpPr>
              <p:spPr>
                <a:xfrm>
                  <a:off x="30262286" y="7358743"/>
                  <a:ext cx="1242467" cy="117707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/>
              <p:cNvGrpSpPr/>
              <p:nvPr/>
            </p:nvGrpSpPr>
            <p:grpSpPr>
              <a:xfrm>
                <a:off x="29807681" y="10038784"/>
                <a:ext cx="3960000" cy="3636735"/>
                <a:chOff x="29807681" y="10038784"/>
                <a:chExt cx="3960000" cy="3636735"/>
              </a:xfrm>
            </p:grpSpPr>
            <p:sp>
              <p:nvSpPr>
                <p:cNvPr id="977" name="Oval 976"/>
                <p:cNvSpPr>
                  <a:spLocks/>
                </p:cNvSpPr>
                <p:nvPr/>
              </p:nvSpPr>
              <p:spPr>
                <a:xfrm>
                  <a:off x="31454707" y="10038784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50800">
                  <a:solidFill>
                    <a:srgbClr val="F5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978" name="Oval 977"/>
                <p:cNvSpPr>
                  <a:spLocks/>
                </p:cNvSpPr>
                <p:nvPr/>
              </p:nvSpPr>
              <p:spPr>
                <a:xfrm>
                  <a:off x="29807681" y="11424116"/>
                  <a:ext cx="653453" cy="603187"/>
                </a:xfrm>
                <a:prstGeom prst="ellipse">
                  <a:avLst/>
                </a:prstGeom>
                <a:solidFill>
                  <a:srgbClr val="A0A0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79" name="Oval 978"/>
                <p:cNvSpPr>
                  <a:spLocks/>
                </p:cNvSpPr>
                <p:nvPr/>
              </p:nvSpPr>
              <p:spPr>
                <a:xfrm>
                  <a:off x="31454707" y="11424116"/>
                  <a:ext cx="653453" cy="603187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80" name="Oval 979"/>
                <p:cNvSpPr>
                  <a:spLocks/>
                </p:cNvSpPr>
                <p:nvPr/>
              </p:nvSpPr>
              <p:spPr>
                <a:xfrm>
                  <a:off x="33114228" y="11424116"/>
                  <a:ext cx="653453" cy="603187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81" name="Oval 980"/>
                <p:cNvSpPr>
                  <a:spLocks/>
                </p:cNvSpPr>
                <p:nvPr/>
              </p:nvSpPr>
              <p:spPr>
                <a:xfrm>
                  <a:off x="29807681" y="130723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82" name="Oval 981"/>
                <p:cNvSpPr>
                  <a:spLocks/>
                </p:cNvSpPr>
                <p:nvPr/>
              </p:nvSpPr>
              <p:spPr>
                <a:xfrm>
                  <a:off x="31454707" y="13072332"/>
                  <a:ext cx="653453" cy="603187"/>
                </a:xfrm>
                <a:prstGeom prst="ellipse">
                  <a:avLst/>
                </a:prstGeom>
                <a:solidFill>
                  <a:srgbClr val="F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983" name="Straight Arrow Connector 982"/>
                <p:cNvCxnSpPr/>
                <p:nvPr/>
              </p:nvCxnSpPr>
              <p:spPr>
                <a:xfrm>
                  <a:off x="32012464" y="10553636"/>
                  <a:ext cx="1197460" cy="9588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4" name="Straight Arrow Connector 983"/>
                <p:cNvCxnSpPr/>
                <p:nvPr/>
              </p:nvCxnSpPr>
              <p:spPr>
                <a:xfrm flipH="1">
                  <a:off x="30365438" y="10553636"/>
                  <a:ext cx="1184966" cy="9588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5" name="Straight Arrow Connector 984"/>
                <p:cNvCxnSpPr/>
                <p:nvPr/>
              </p:nvCxnSpPr>
              <p:spPr>
                <a:xfrm flipH="1">
                  <a:off x="32108160" y="11630258"/>
                  <a:ext cx="10060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6" name="Straight Arrow Connector 985"/>
                <p:cNvCxnSpPr/>
                <p:nvPr/>
              </p:nvCxnSpPr>
              <p:spPr>
                <a:xfrm flipH="1">
                  <a:off x="30453572" y="11630258"/>
                  <a:ext cx="9927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Straight Arrow Connector 986"/>
                <p:cNvCxnSpPr/>
                <p:nvPr/>
              </p:nvCxnSpPr>
              <p:spPr>
                <a:xfrm flipH="1">
                  <a:off x="30461134" y="13373926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8" name="Straight Arrow Connector 987"/>
                <p:cNvCxnSpPr/>
                <p:nvPr/>
              </p:nvCxnSpPr>
              <p:spPr>
                <a:xfrm>
                  <a:off x="30034645" y="12029809"/>
                  <a:ext cx="0" cy="104502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0" name="Straight Arrow Connector 989"/>
                <p:cNvCxnSpPr/>
                <p:nvPr/>
              </p:nvCxnSpPr>
              <p:spPr>
                <a:xfrm flipV="1">
                  <a:off x="32012464" y="11938968"/>
                  <a:ext cx="1197460" cy="122170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1" name="Straight Arrow Connector 990"/>
                <p:cNvCxnSpPr/>
                <p:nvPr/>
              </p:nvCxnSpPr>
              <p:spPr>
                <a:xfrm flipH="1">
                  <a:off x="30460772" y="11792789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2" name="Straight Arrow Connector 991"/>
                <p:cNvCxnSpPr/>
                <p:nvPr/>
              </p:nvCxnSpPr>
              <p:spPr>
                <a:xfrm>
                  <a:off x="30211123" y="12029809"/>
                  <a:ext cx="0" cy="104502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3" name="Straight Arrow Connector 992"/>
                <p:cNvCxnSpPr/>
                <p:nvPr/>
              </p:nvCxnSpPr>
              <p:spPr>
                <a:xfrm flipH="1">
                  <a:off x="32102659" y="11792789"/>
                  <a:ext cx="103088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4" name="Straight Arrow Connector 993"/>
                <p:cNvCxnSpPr/>
                <p:nvPr/>
              </p:nvCxnSpPr>
              <p:spPr>
                <a:xfrm flipV="1">
                  <a:off x="32110131" y="12027303"/>
                  <a:ext cx="1263157" cy="13159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Arrow Connector 426"/>
                <p:cNvCxnSpPr>
                  <a:stCxn id="978" idx="5"/>
                  <a:endCxn id="982" idx="1"/>
                </p:cNvCxnSpPr>
                <p:nvPr/>
              </p:nvCxnSpPr>
              <p:spPr>
                <a:xfrm>
                  <a:off x="30365438" y="11938968"/>
                  <a:ext cx="1184965" cy="122169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/>
              <p:cNvGrpSpPr/>
              <p:nvPr/>
            </p:nvGrpSpPr>
            <p:grpSpPr>
              <a:xfrm>
                <a:off x="29807681" y="14763184"/>
                <a:ext cx="3960000" cy="3636735"/>
                <a:chOff x="29807681" y="14763184"/>
                <a:chExt cx="3960000" cy="3636735"/>
              </a:xfrm>
            </p:grpSpPr>
            <p:sp>
              <p:nvSpPr>
                <p:cNvPr id="995" name="Oval 994"/>
                <p:cNvSpPr>
                  <a:spLocks/>
                </p:cNvSpPr>
                <p:nvPr/>
              </p:nvSpPr>
              <p:spPr>
                <a:xfrm>
                  <a:off x="31454707" y="14763184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996" name="Oval 995"/>
                <p:cNvSpPr>
                  <a:spLocks/>
                </p:cNvSpPr>
                <p:nvPr/>
              </p:nvSpPr>
              <p:spPr>
                <a:xfrm>
                  <a:off x="29807681" y="16148516"/>
                  <a:ext cx="653453" cy="603187"/>
                </a:xfrm>
                <a:prstGeom prst="ellipse">
                  <a:avLst/>
                </a:prstGeom>
                <a:solidFill>
                  <a:srgbClr val="A0A0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97" name="Oval 996"/>
                <p:cNvSpPr>
                  <a:spLocks/>
                </p:cNvSpPr>
                <p:nvPr/>
              </p:nvSpPr>
              <p:spPr>
                <a:xfrm>
                  <a:off x="31454707" y="16148516"/>
                  <a:ext cx="653453" cy="603187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98" name="Oval 997"/>
                <p:cNvSpPr>
                  <a:spLocks/>
                </p:cNvSpPr>
                <p:nvPr/>
              </p:nvSpPr>
              <p:spPr>
                <a:xfrm>
                  <a:off x="33114228" y="16148516"/>
                  <a:ext cx="653453" cy="603187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99" name="Oval 998"/>
                <p:cNvSpPr>
                  <a:spLocks/>
                </p:cNvSpPr>
                <p:nvPr/>
              </p:nvSpPr>
              <p:spPr>
                <a:xfrm>
                  <a:off x="29807681" y="177967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000" name="Oval 999"/>
                <p:cNvSpPr>
                  <a:spLocks/>
                </p:cNvSpPr>
                <p:nvPr/>
              </p:nvSpPr>
              <p:spPr>
                <a:xfrm>
                  <a:off x="31454707" y="17796732"/>
                  <a:ext cx="653453" cy="603187"/>
                </a:xfrm>
                <a:prstGeom prst="ellipse">
                  <a:avLst/>
                </a:prstGeom>
                <a:solidFill>
                  <a:srgbClr val="F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1001" name="Straight Arrow Connector 1000"/>
                <p:cNvCxnSpPr/>
                <p:nvPr/>
              </p:nvCxnSpPr>
              <p:spPr>
                <a:xfrm>
                  <a:off x="32005378" y="15299954"/>
                  <a:ext cx="1197460" cy="97205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2" name="Straight Arrow Connector 1001"/>
                <p:cNvCxnSpPr/>
                <p:nvPr/>
              </p:nvCxnSpPr>
              <p:spPr>
                <a:xfrm flipH="1">
                  <a:off x="30405421" y="15273564"/>
                  <a:ext cx="1149401" cy="98479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3" name="Straight Arrow Connector 1002"/>
                <p:cNvCxnSpPr>
                  <a:stCxn id="998" idx="2"/>
                  <a:endCxn id="997" idx="6"/>
                </p:cNvCxnSpPr>
                <p:nvPr/>
              </p:nvCxnSpPr>
              <p:spPr>
                <a:xfrm flipH="1">
                  <a:off x="32108160" y="16450110"/>
                  <a:ext cx="10060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4" name="Straight Arrow Connector 1003"/>
                <p:cNvCxnSpPr/>
                <p:nvPr/>
              </p:nvCxnSpPr>
              <p:spPr>
                <a:xfrm flipH="1">
                  <a:off x="30453572" y="16354658"/>
                  <a:ext cx="9927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5" name="Straight Arrow Connector 1004"/>
                <p:cNvCxnSpPr/>
                <p:nvPr/>
              </p:nvCxnSpPr>
              <p:spPr>
                <a:xfrm flipH="1">
                  <a:off x="30461134" y="18079088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6" name="Straight Arrow Connector 1005"/>
                <p:cNvCxnSpPr/>
                <p:nvPr/>
              </p:nvCxnSpPr>
              <p:spPr>
                <a:xfrm>
                  <a:off x="30034645" y="16754209"/>
                  <a:ext cx="0" cy="104502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8" name="Straight Arrow Connector 1007"/>
                <p:cNvCxnSpPr/>
                <p:nvPr/>
              </p:nvCxnSpPr>
              <p:spPr>
                <a:xfrm flipV="1">
                  <a:off x="32093958" y="16737784"/>
                  <a:ext cx="1229614" cy="124238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Arrow Connector 1008"/>
                <p:cNvCxnSpPr/>
                <p:nvPr/>
              </p:nvCxnSpPr>
              <p:spPr>
                <a:xfrm flipH="1">
                  <a:off x="30242688" y="15103487"/>
                  <a:ext cx="1224514" cy="10440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Arrow Connector 1009"/>
                <p:cNvCxnSpPr/>
                <p:nvPr/>
              </p:nvCxnSpPr>
              <p:spPr>
                <a:xfrm>
                  <a:off x="32104906" y="15147727"/>
                  <a:ext cx="1243606" cy="101121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1" name="Straight Arrow Connector 1010"/>
                <p:cNvCxnSpPr/>
                <p:nvPr/>
              </p:nvCxnSpPr>
              <p:spPr>
                <a:xfrm flipH="1">
                  <a:off x="30463737" y="16517189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2" name="Straight Arrow Connector 1011"/>
                <p:cNvCxnSpPr/>
                <p:nvPr/>
              </p:nvCxnSpPr>
              <p:spPr>
                <a:xfrm flipH="1">
                  <a:off x="30439496" y="18233399"/>
                  <a:ext cx="103088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3" name="Straight Arrow Connector 1012"/>
                <p:cNvCxnSpPr/>
                <p:nvPr/>
              </p:nvCxnSpPr>
              <p:spPr>
                <a:xfrm>
                  <a:off x="30211123" y="16754209"/>
                  <a:ext cx="0" cy="104502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Arrow Connector 428"/>
                <p:cNvCxnSpPr/>
                <p:nvPr/>
              </p:nvCxnSpPr>
              <p:spPr>
                <a:xfrm>
                  <a:off x="30283726" y="16748366"/>
                  <a:ext cx="1184965" cy="122169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Arrow Connector 429"/>
                <p:cNvCxnSpPr/>
                <p:nvPr/>
              </p:nvCxnSpPr>
              <p:spPr>
                <a:xfrm>
                  <a:off x="30430423" y="16626213"/>
                  <a:ext cx="1184965" cy="122169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4326419" y="14763184"/>
                <a:ext cx="4260581" cy="3765412"/>
                <a:chOff x="24326419" y="14763184"/>
                <a:chExt cx="4260581" cy="3765412"/>
              </a:xfrm>
            </p:grpSpPr>
            <p:sp>
              <p:nvSpPr>
                <p:cNvPr id="303" name="Oval 302"/>
                <p:cNvSpPr>
                  <a:spLocks/>
                </p:cNvSpPr>
                <p:nvPr/>
              </p:nvSpPr>
              <p:spPr>
                <a:xfrm>
                  <a:off x="26274026" y="14763184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304" name="Oval 303"/>
                <p:cNvSpPr>
                  <a:spLocks/>
                </p:cNvSpPr>
                <p:nvPr/>
              </p:nvSpPr>
              <p:spPr>
                <a:xfrm>
                  <a:off x="24627000" y="161485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05" name="Oval 304"/>
                <p:cNvSpPr>
                  <a:spLocks/>
                </p:cNvSpPr>
                <p:nvPr/>
              </p:nvSpPr>
              <p:spPr>
                <a:xfrm>
                  <a:off x="26274026" y="16148516"/>
                  <a:ext cx="653453" cy="603187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06" name="Oval 305"/>
                <p:cNvSpPr>
                  <a:spLocks/>
                </p:cNvSpPr>
                <p:nvPr/>
              </p:nvSpPr>
              <p:spPr>
                <a:xfrm>
                  <a:off x="27933547" y="16148516"/>
                  <a:ext cx="653453" cy="603187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07" name="Oval 306"/>
                <p:cNvSpPr>
                  <a:spLocks/>
                </p:cNvSpPr>
                <p:nvPr/>
              </p:nvSpPr>
              <p:spPr>
                <a:xfrm>
                  <a:off x="24627000" y="177967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08" name="Oval 307"/>
                <p:cNvSpPr>
                  <a:spLocks/>
                </p:cNvSpPr>
                <p:nvPr/>
              </p:nvSpPr>
              <p:spPr>
                <a:xfrm>
                  <a:off x="26274026" y="17796732"/>
                  <a:ext cx="653453" cy="603187"/>
                </a:xfrm>
                <a:prstGeom prst="ellipse">
                  <a:avLst/>
                </a:prstGeom>
                <a:solidFill>
                  <a:srgbClr val="F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309" name="Straight Arrow Connector 308"/>
                <p:cNvCxnSpPr/>
                <p:nvPr/>
              </p:nvCxnSpPr>
              <p:spPr>
                <a:xfrm>
                  <a:off x="26824697" y="15299954"/>
                  <a:ext cx="1197460" cy="97205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Arrow Connector 309"/>
                <p:cNvCxnSpPr/>
                <p:nvPr/>
              </p:nvCxnSpPr>
              <p:spPr>
                <a:xfrm flipH="1">
                  <a:off x="25224740" y="15273564"/>
                  <a:ext cx="1149401" cy="98479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/>
                <p:cNvCxnSpPr/>
                <p:nvPr/>
              </p:nvCxnSpPr>
              <p:spPr>
                <a:xfrm flipH="1">
                  <a:off x="26927479" y="16450109"/>
                  <a:ext cx="10060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Arrow Connector 311"/>
                <p:cNvCxnSpPr/>
                <p:nvPr/>
              </p:nvCxnSpPr>
              <p:spPr>
                <a:xfrm flipH="1">
                  <a:off x="25272891" y="16354658"/>
                  <a:ext cx="9927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Arrow Connector 312"/>
                <p:cNvCxnSpPr/>
                <p:nvPr/>
              </p:nvCxnSpPr>
              <p:spPr>
                <a:xfrm flipH="1">
                  <a:off x="25280453" y="18079088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Arrow Connector 313"/>
                <p:cNvCxnSpPr>
                  <a:stCxn id="304" idx="4"/>
                  <a:endCxn id="307" idx="0"/>
                </p:cNvCxnSpPr>
                <p:nvPr/>
              </p:nvCxnSpPr>
              <p:spPr>
                <a:xfrm>
                  <a:off x="24953727" y="16751703"/>
                  <a:ext cx="0" cy="104502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Arrow Connector 314"/>
                <p:cNvCxnSpPr/>
                <p:nvPr/>
              </p:nvCxnSpPr>
              <p:spPr>
                <a:xfrm flipV="1">
                  <a:off x="26913277" y="16737784"/>
                  <a:ext cx="1229614" cy="124238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Arrow Connector 315"/>
                <p:cNvCxnSpPr/>
                <p:nvPr/>
              </p:nvCxnSpPr>
              <p:spPr>
                <a:xfrm flipH="1">
                  <a:off x="25062007" y="15103487"/>
                  <a:ext cx="1224514" cy="10440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Arrow Connector 316"/>
                <p:cNvCxnSpPr/>
                <p:nvPr/>
              </p:nvCxnSpPr>
              <p:spPr>
                <a:xfrm>
                  <a:off x="26924225" y="15147727"/>
                  <a:ext cx="1243606" cy="101121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Arrow Connector 317"/>
                <p:cNvCxnSpPr/>
                <p:nvPr/>
              </p:nvCxnSpPr>
              <p:spPr>
                <a:xfrm flipH="1">
                  <a:off x="25283056" y="16517189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Arrow Connector 318"/>
                <p:cNvCxnSpPr/>
                <p:nvPr/>
              </p:nvCxnSpPr>
              <p:spPr>
                <a:xfrm flipH="1">
                  <a:off x="25258815" y="18233399"/>
                  <a:ext cx="103088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1" name="Rounded Rectangle 360"/>
                <p:cNvSpPr/>
                <p:nvPr/>
              </p:nvSpPr>
              <p:spPr>
                <a:xfrm>
                  <a:off x="24326419" y="15809119"/>
                  <a:ext cx="1267053" cy="271947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4" name="Straight Arrow Connector 433"/>
                <p:cNvCxnSpPr/>
                <p:nvPr/>
              </p:nvCxnSpPr>
              <p:spPr>
                <a:xfrm>
                  <a:off x="25115593" y="16737205"/>
                  <a:ext cx="1184965" cy="122169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Arrow Connector 434"/>
                <p:cNvCxnSpPr/>
                <p:nvPr/>
              </p:nvCxnSpPr>
              <p:spPr>
                <a:xfrm>
                  <a:off x="25239465" y="16610345"/>
                  <a:ext cx="1184965" cy="122169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19145291" y="5369719"/>
                <a:ext cx="4200390" cy="3836356"/>
                <a:chOff x="19145291" y="5369719"/>
                <a:chExt cx="4200390" cy="3836356"/>
              </a:xfrm>
            </p:grpSpPr>
            <p:sp>
              <p:nvSpPr>
                <p:cNvPr id="404" name="Oval 403"/>
                <p:cNvSpPr>
                  <a:spLocks/>
                </p:cNvSpPr>
                <p:nvPr/>
              </p:nvSpPr>
              <p:spPr>
                <a:xfrm>
                  <a:off x="21032707" y="5369719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405" name="Oval 404"/>
                <p:cNvSpPr>
                  <a:spLocks/>
                </p:cNvSpPr>
                <p:nvPr/>
              </p:nvSpPr>
              <p:spPr>
                <a:xfrm>
                  <a:off x="19385681" y="6755051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406" name="Oval 405"/>
                <p:cNvSpPr>
                  <a:spLocks/>
                </p:cNvSpPr>
                <p:nvPr/>
              </p:nvSpPr>
              <p:spPr>
                <a:xfrm>
                  <a:off x="21032707" y="6755051"/>
                  <a:ext cx="653453" cy="603187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407" name="Oval 406"/>
                <p:cNvSpPr>
                  <a:spLocks/>
                </p:cNvSpPr>
                <p:nvPr/>
              </p:nvSpPr>
              <p:spPr>
                <a:xfrm>
                  <a:off x="22692228" y="6755051"/>
                  <a:ext cx="653453" cy="603187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408" name="Oval 407"/>
                <p:cNvSpPr>
                  <a:spLocks/>
                </p:cNvSpPr>
                <p:nvPr/>
              </p:nvSpPr>
              <p:spPr>
                <a:xfrm>
                  <a:off x="19385681" y="8403267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409" name="Oval 408"/>
                <p:cNvSpPr>
                  <a:spLocks/>
                </p:cNvSpPr>
                <p:nvPr/>
              </p:nvSpPr>
              <p:spPr>
                <a:xfrm>
                  <a:off x="21032707" y="8403267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410" name="Straight Arrow Connector 409"/>
                <p:cNvCxnSpPr/>
                <p:nvPr/>
              </p:nvCxnSpPr>
              <p:spPr>
                <a:xfrm>
                  <a:off x="21583378" y="5906489"/>
                  <a:ext cx="1197460" cy="97205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Arrow Connector 410"/>
                <p:cNvCxnSpPr/>
                <p:nvPr/>
              </p:nvCxnSpPr>
              <p:spPr>
                <a:xfrm flipH="1">
                  <a:off x="19983421" y="5880099"/>
                  <a:ext cx="1149401" cy="98479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Arrow Connector 411"/>
                <p:cNvCxnSpPr/>
                <p:nvPr/>
              </p:nvCxnSpPr>
              <p:spPr>
                <a:xfrm flipH="1">
                  <a:off x="21688472" y="6961193"/>
                  <a:ext cx="10060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Arrow Connector 412"/>
                <p:cNvCxnSpPr/>
                <p:nvPr/>
              </p:nvCxnSpPr>
              <p:spPr>
                <a:xfrm flipH="1">
                  <a:off x="20039134" y="7056644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Arrow Connector 414"/>
                <p:cNvCxnSpPr>
                  <a:stCxn id="405" idx="4"/>
                  <a:endCxn id="408" idx="0"/>
                </p:cNvCxnSpPr>
                <p:nvPr/>
              </p:nvCxnSpPr>
              <p:spPr>
                <a:xfrm>
                  <a:off x="19712408" y="7358238"/>
                  <a:ext cx="0" cy="104502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Arrow Connector 415"/>
                <p:cNvCxnSpPr/>
                <p:nvPr/>
              </p:nvCxnSpPr>
              <p:spPr>
                <a:xfrm flipH="1">
                  <a:off x="19820688" y="5710022"/>
                  <a:ext cx="1224514" cy="10440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Arrow Connector 416"/>
                <p:cNvCxnSpPr/>
                <p:nvPr/>
              </p:nvCxnSpPr>
              <p:spPr>
                <a:xfrm>
                  <a:off x="21682906" y="5754262"/>
                  <a:ext cx="1243606" cy="101121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Arrow Connector 417"/>
                <p:cNvCxnSpPr/>
                <p:nvPr/>
              </p:nvCxnSpPr>
              <p:spPr>
                <a:xfrm flipH="1">
                  <a:off x="21677018" y="7138960"/>
                  <a:ext cx="103088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Arrow Connector 418"/>
                <p:cNvCxnSpPr>
                  <a:stCxn id="409" idx="2"/>
                  <a:endCxn id="408" idx="6"/>
                </p:cNvCxnSpPr>
                <p:nvPr/>
              </p:nvCxnSpPr>
              <p:spPr>
                <a:xfrm flipH="1">
                  <a:off x="20039134" y="8704861"/>
                  <a:ext cx="993573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Arrow Connector 419"/>
                <p:cNvCxnSpPr/>
                <p:nvPr/>
              </p:nvCxnSpPr>
              <p:spPr>
                <a:xfrm flipV="1">
                  <a:off x="21605800" y="7278777"/>
                  <a:ext cx="1197460" cy="122170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" name="Straight Arrow Connector 420"/>
                <p:cNvCxnSpPr/>
                <p:nvPr/>
              </p:nvCxnSpPr>
              <p:spPr>
                <a:xfrm flipV="1">
                  <a:off x="21703467" y="7367112"/>
                  <a:ext cx="1263157" cy="13159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Group 47"/>
                <p:cNvGrpSpPr/>
                <p:nvPr/>
              </p:nvGrpSpPr>
              <p:grpSpPr>
                <a:xfrm>
                  <a:off x="19145291" y="6076283"/>
                  <a:ext cx="3111115" cy="3129792"/>
                  <a:chOff x="19145291" y="6076283"/>
                  <a:chExt cx="3111115" cy="3129792"/>
                </a:xfrm>
              </p:grpSpPr>
              <p:sp>
                <p:nvSpPr>
                  <p:cNvPr id="458" name="Arc 457"/>
                  <p:cNvSpPr/>
                  <p:nvPr/>
                </p:nvSpPr>
                <p:spPr>
                  <a:xfrm rot="16200000">
                    <a:off x="19122684" y="8737214"/>
                    <a:ext cx="464494" cy="419280"/>
                  </a:xfrm>
                  <a:prstGeom prst="arc">
                    <a:avLst>
                      <a:gd name="adj1" fmla="val 10979995"/>
                      <a:gd name="adj2" fmla="val 15689493"/>
                    </a:avLst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4" name="Straight Connector 23"/>
                  <p:cNvCxnSpPr/>
                  <p:nvPr/>
                </p:nvCxnSpPr>
                <p:spPr>
                  <a:xfrm>
                    <a:off x="19394281" y="9175879"/>
                    <a:ext cx="2663238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Straight Connector 439"/>
                  <p:cNvCxnSpPr>
                    <a:stCxn id="458" idx="2"/>
                    <a:endCxn id="33" idx="0"/>
                  </p:cNvCxnSpPr>
                  <p:nvPr/>
                </p:nvCxnSpPr>
                <p:spPr>
                  <a:xfrm flipV="1">
                    <a:off x="19147177" y="6375709"/>
                    <a:ext cx="15185" cy="260222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Straight Connector 443"/>
                  <p:cNvCxnSpPr/>
                  <p:nvPr/>
                </p:nvCxnSpPr>
                <p:spPr>
                  <a:xfrm flipH="1" flipV="1">
                    <a:off x="19678656" y="6213401"/>
                    <a:ext cx="2467582" cy="248797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Arc 32"/>
                  <p:cNvSpPr/>
                  <p:nvPr/>
                </p:nvSpPr>
                <p:spPr>
                  <a:xfrm>
                    <a:off x="19162039" y="6076283"/>
                    <a:ext cx="571029" cy="628744"/>
                  </a:xfrm>
                  <a:prstGeom prst="arc">
                    <a:avLst>
                      <a:gd name="adj1" fmla="val 10979995"/>
                      <a:gd name="adj2" fmla="val 19189198"/>
                    </a:avLst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Arc 463"/>
                  <p:cNvSpPr/>
                  <p:nvPr/>
                </p:nvSpPr>
                <p:spPr>
                  <a:xfrm rot="8225777">
                    <a:off x="21705016" y="8577331"/>
                    <a:ext cx="551390" cy="628744"/>
                  </a:xfrm>
                  <a:prstGeom prst="arc">
                    <a:avLst>
                      <a:gd name="adj1" fmla="val 11648934"/>
                      <a:gd name="adj2" fmla="val 19189198"/>
                    </a:avLst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36" name="Straight Arrow Connector 435"/>
                <p:cNvCxnSpPr>
                  <a:stCxn id="405" idx="5"/>
                  <a:endCxn id="409" idx="1"/>
                </p:cNvCxnSpPr>
                <p:nvPr/>
              </p:nvCxnSpPr>
              <p:spPr>
                <a:xfrm>
                  <a:off x="19943438" y="7269903"/>
                  <a:ext cx="1184965" cy="122169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9145291" y="10038784"/>
                <a:ext cx="4200390" cy="3855008"/>
                <a:chOff x="19145291" y="10038784"/>
                <a:chExt cx="4200390" cy="3855008"/>
              </a:xfrm>
            </p:grpSpPr>
            <p:sp>
              <p:nvSpPr>
                <p:cNvPr id="386" name="Oval 385"/>
                <p:cNvSpPr>
                  <a:spLocks/>
                </p:cNvSpPr>
                <p:nvPr/>
              </p:nvSpPr>
              <p:spPr>
                <a:xfrm>
                  <a:off x="21032707" y="10038784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50800">
                  <a:solidFill>
                    <a:srgbClr val="F5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387" name="Oval 386"/>
                <p:cNvSpPr>
                  <a:spLocks/>
                </p:cNvSpPr>
                <p:nvPr/>
              </p:nvSpPr>
              <p:spPr>
                <a:xfrm>
                  <a:off x="19385681" y="114241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8" name="Oval 387"/>
                <p:cNvSpPr>
                  <a:spLocks/>
                </p:cNvSpPr>
                <p:nvPr/>
              </p:nvSpPr>
              <p:spPr>
                <a:xfrm>
                  <a:off x="21032707" y="11424116"/>
                  <a:ext cx="653453" cy="603187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89" name="Oval 388"/>
                <p:cNvSpPr>
                  <a:spLocks/>
                </p:cNvSpPr>
                <p:nvPr/>
              </p:nvSpPr>
              <p:spPr>
                <a:xfrm>
                  <a:off x="22692228" y="11424116"/>
                  <a:ext cx="653453" cy="603187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90" name="Oval 389"/>
                <p:cNvSpPr>
                  <a:spLocks/>
                </p:cNvSpPr>
                <p:nvPr/>
              </p:nvSpPr>
              <p:spPr>
                <a:xfrm>
                  <a:off x="19385681" y="130723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91" name="Oval 390"/>
                <p:cNvSpPr>
                  <a:spLocks/>
                </p:cNvSpPr>
                <p:nvPr/>
              </p:nvSpPr>
              <p:spPr>
                <a:xfrm>
                  <a:off x="21032707" y="130723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392" name="Straight Arrow Connector 391"/>
                <p:cNvCxnSpPr/>
                <p:nvPr/>
              </p:nvCxnSpPr>
              <p:spPr>
                <a:xfrm>
                  <a:off x="21590464" y="10553636"/>
                  <a:ext cx="1197460" cy="9588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Arrow Connector 392"/>
                <p:cNvCxnSpPr/>
                <p:nvPr/>
              </p:nvCxnSpPr>
              <p:spPr>
                <a:xfrm flipH="1">
                  <a:off x="19943438" y="10553636"/>
                  <a:ext cx="1184966" cy="9588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Arrow Connector 393"/>
                <p:cNvCxnSpPr/>
                <p:nvPr/>
              </p:nvCxnSpPr>
              <p:spPr>
                <a:xfrm flipH="1">
                  <a:off x="21686160" y="11630258"/>
                  <a:ext cx="10060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Arrow Connector 394"/>
                <p:cNvCxnSpPr/>
                <p:nvPr/>
              </p:nvCxnSpPr>
              <p:spPr>
                <a:xfrm flipH="1">
                  <a:off x="20031572" y="11630258"/>
                  <a:ext cx="9927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Arrow Connector 395"/>
                <p:cNvCxnSpPr>
                  <a:stCxn id="391" idx="2"/>
                  <a:endCxn id="390" idx="6"/>
                </p:cNvCxnSpPr>
                <p:nvPr/>
              </p:nvCxnSpPr>
              <p:spPr>
                <a:xfrm flipH="1">
                  <a:off x="20039134" y="13373926"/>
                  <a:ext cx="993573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Arrow Connector 396"/>
                <p:cNvCxnSpPr>
                  <a:stCxn id="387" idx="4"/>
                  <a:endCxn id="390" idx="0"/>
                </p:cNvCxnSpPr>
                <p:nvPr/>
              </p:nvCxnSpPr>
              <p:spPr>
                <a:xfrm>
                  <a:off x="19712408" y="12027303"/>
                  <a:ext cx="0" cy="104502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Arrow Connector 397"/>
                <p:cNvCxnSpPr/>
                <p:nvPr/>
              </p:nvCxnSpPr>
              <p:spPr>
                <a:xfrm flipV="1">
                  <a:off x="21590464" y="11938968"/>
                  <a:ext cx="1197460" cy="122170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Arrow Connector 398"/>
                <p:cNvCxnSpPr/>
                <p:nvPr/>
              </p:nvCxnSpPr>
              <p:spPr>
                <a:xfrm flipH="1">
                  <a:off x="20038772" y="11792789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Arrow Connector 400"/>
                <p:cNvCxnSpPr/>
                <p:nvPr/>
              </p:nvCxnSpPr>
              <p:spPr>
                <a:xfrm flipH="1">
                  <a:off x="21680659" y="11792789"/>
                  <a:ext cx="103088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Arrow Connector 401"/>
                <p:cNvCxnSpPr/>
                <p:nvPr/>
              </p:nvCxnSpPr>
              <p:spPr>
                <a:xfrm flipV="1">
                  <a:off x="21688131" y="12027303"/>
                  <a:ext cx="1263157" cy="13159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2" name="Group 481"/>
                <p:cNvGrpSpPr/>
                <p:nvPr/>
              </p:nvGrpSpPr>
              <p:grpSpPr>
                <a:xfrm>
                  <a:off x="19145291" y="10764000"/>
                  <a:ext cx="3111115" cy="3129792"/>
                  <a:chOff x="19145291" y="6076283"/>
                  <a:chExt cx="3111115" cy="3129792"/>
                </a:xfrm>
              </p:grpSpPr>
              <p:sp>
                <p:nvSpPr>
                  <p:cNvPr id="483" name="Arc 482"/>
                  <p:cNvSpPr/>
                  <p:nvPr/>
                </p:nvSpPr>
                <p:spPr>
                  <a:xfrm rot="16200000">
                    <a:off x="19122684" y="8737214"/>
                    <a:ext cx="464494" cy="419280"/>
                  </a:xfrm>
                  <a:prstGeom prst="arc">
                    <a:avLst>
                      <a:gd name="adj1" fmla="val 10979995"/>
                      <a:gd name="adj2" fmla="val 15689493"/>
                    </a:avLst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84" name="Straight Connector 483"/>
                  <p:cNvCxnSpPr/>
                  <p:nvPr/>
                </p:nvCxnSpPr>
                <p:spPr>
                  <a:xfrm>
                    <a:off x="19394281" y="9175879"/>
                    <a:ext cx="2663238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 flipV="1">
                    <a:off x="19147177" y="6375709"/>
                    <a:ext cx="15185" cy="260222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/>
                  <p:cNvCxnSpPr/>
                  <p:nvPr/>
                </p:nvCxnSpPr>
                <p:spPr>
                  <a:xfrm flipH="1" flipV="1">
                    <a:off x="19678656" y="6213401"/>
                    <a:ext cx="2467582" cy="248797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7" name="Arc 486"/>
                  <p:cNvSpPr/>
                  <p:nvPr/>
                </p:nvSpPr>
                <p:spPr>
                  <a:xfrm>
                    <a:off x="19162039" y="6076283"/>
                    <a:ext cx="571029" cy="628744"/>
                  </a:xfrm>
                  <a:prstGeom prst="arc">
                    <a:avLst>
                      <a:gd name="adj1" fmla="val 10979995"/>
                      <a:gd name="adj2" fmla="val 19189198"/>
                    </a:avLst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Arc 487"/>
                  <p:cNvSpPr/>
                  <p:nvPr/>
                </p:nvSpPr>
                <p:spPr>
                  <a:xfrm rot="8225777">
                    <a:off x="21705016" y="8577331"/>
                    <a:ext cx="551390" cy="628744"/>
                  </a:xfrm>
                  <a:prstGeom prst="arc">
                    <a:avLst>
                      <a:gd name="adj1" fmla="val 11648934"/>
                      <a:gd name="adj2" fmla="val 19189198"/>
                    </a:avLst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38" name="Straight Arrow Connector 437"/>
                <p:cNvCxnSpPr>
                  <a:stCxn id="387" idx="5"/>
                  <a:endCxn id="391" idx="1"/>
                </p:cNvCxnSpPr>
                <p:nvPr/>
              </p:nvCxnSpPr>
              <p:spPr>
                <a:xfrm>
                  <a:off x="19943438" y="11938968"/>
                  <a:ext cx="1184965" cy="122169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19145291" y="14763184"/>
                <a:ext cx="4200390" cy="3850156"/>
                <a:chOff x="19145291" y="14763184"/>
                <a:chExt cx="4200390" cy="3850156"/>
              </a:xfrm>
            </p:grpSpPr>
            <p:sp>
              <p:nvSpPr>
                <p:cNvPr id="367" name="Oval 366"/>
                <p:cNvSpPr>
                  <a:spLocks/>
                </p:cNvSpPr>
                <p:nvPr/>
              </p:nvSpPr>
              <p:spPr>
                <a:xfrm>
                  <a:off x="21032707" y="14763184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368" name="Oval 367"/>
                <p:cNvSpPr>
                  <a:spLocks/>
                </p:cNvSpPr>
                <p:nvPr/>
              </p:nvSpPr>
              <p:spPr>
                <a:xfrm>
                  <a:off x="19385681" y="161485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69" name="Oval 368"/>
                <p:cNvSpPr>
                  <a:spLocks/>
                </p:cNvSpPr>
                <p:nvPr/>
              </p:nvSpPr>
              <p:spPr>
                <a:xfrm>
                  <a:off x="21032707" y="16148516"/>
                  <a:ext cx="653453" cy="603187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0" name="Oval 369"/>
                <p:cNvSpPr>
                  <a:spLocks/>
                </p:cNvSpPr>
                <p:nvPr/>
              </p:nvSpPr>
              <p:spPr>
                <a:xfrm>
                  <a:off x="22692228" y="16148516"/>
                  <a:ext cx="653453" cy="603187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1" name="Oval 370"/>
                <p:cNvSpPr>
                  <a:spLocks/>
                </p:cNvSpPr>
                <p:nvPr/>
              </p:nvSpPr>
              <p:spPr>
                <a:xfrm>
                  <a:off x="19385681" y="177967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72" name="Oval 371"/>
                <p:cNvSpPr>
                  <a:spLocks/>
                </p:cNvSpPr>
                <p:nvPr/>
              </p:nvSpPr>
              <p:spPr>
                <a:xfrm>
                  <a:off x="21032707" y="177967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373" name="Straight Arrow Connector 372"/>
                <p:cNvCxnSpPr/>
                <p:nvPr/>
              </p:nvCxnSpPr>
              <p:spPr>
                <a:xfrm>
                  <a:off x="21583378" y="15299954"/>
                  <a:ext cx="1197460" cy="97205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Arrow Connector 373"/>
                <p:cNvCxnSpPr/>
                <p:nvPr/>
              </p:nvCxnSpPr>
              <p:spPr>
                <a:xfrm flipH="1">
                  <a:off x="19983421" y="15273564"/>
                  <a:ext cx="1149401" cy="98479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Arrow Connector 374"/>
                <p:cNvCxnSpPr/>
                <p:nvPr/>
              </p:nvCxnSpPr>
              <p:spPr>
                <a:xfrm flipH="1">
                  <a:off x="21686160" y="16450109"/>
                  <a:ext cx="10060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Arrow Connector 375"/>
                <p:cNvCxnSpPr/>
                <p:nvPr/>
              </p:nvCxnSpPr>
              <p:spPr>
                <a:xfrm flipH="1">
                  <a:off x="20031572" y="16354658"/>
                  <a:ext cx="992704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Arrow Connector 377"/>
                <p:cNvCxnSpPr>
                  <a:stCxn id="368" idx="4"/>
                  <a:endCxn id="371" idx="0"/>
                </p:cNvCxnSpPr>
                <p:nvPr/>
              </p:nvCxnSpPr>
              <p:spPr>
                <a:xfrm>
                  <a:off x="19712408" y="16751703"/>
                  <a:ext cx="0" cy="104502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Arrow Connector 378"/>
                <p:cNvCxnSpPr/>
                <p:nvPr/>
              </p:nvCxnSpPr>
              <p:spPr>
                <a:xfrm flipV="1">
                  <a:off x="21671958" y="16737784"/>
                  <a:ext cx="1229614" cy="124238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Arrow Connector 379"/>
                <p:cNvCxnSpPr/>
                <p:nvPr/>
              </p:nvCxnSpPr>
              <p:spPr>
                <a:xfrm flipH="1">
                  <a:off x="19820688" y="15103487"/>
                  <a:ext cx="1224514" cy="10440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Arrow Connector 380"/>
                <p:cNvCxnSpPr/>
                <p:nvPr/>
              </p:nvCxnSpPr>
              <p:spPr>
                <a:xfrm>
                  <a:off x="21682906" y="15147727"/>
                  <a:ext cx="1243606" cy="101121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Arrow Connector 381"/>
                <p:cNvCxnSpPr/>
                <p:nvPr/>
              </p:nvCxnSpPr>
              <p:spPr>
                <a:xfrm flipH="1">
                  <a:off x="20041737" y="16517189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Arrow Connector 382"/>
                <p:cNvCxnSpPr>
                  <a:stCxn id="372" idx="2"/>
                  <a:endCxn id="371" idx="6"/>
                </p:cNvCxnSpPr>
                <p:nvPr/>
              </p:nvCxnSpPr>
              <p:spPr>
                <a:xfrm flipH="1">
                  <a:off x="20039134" y="18098326"/>
                  <a:ext cx="993573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9" name="Group 488"/>
                <p:cNvGrpSpPr/>
                <p:nvPr/>
              </p:nvGrpSpPr>
              <p:grpSpPr>
                <a:xfrm>
                  <a:off x="19145291" y="15483548"/>
                  <a:ext cx="3111115" cy="3129792"/>
                  <a:chOff x="19145291" y="6076283"/>
                  <a:chExt cx="3111115" cy="3129792"/>
                </a:xfrm>
              </p:grpSpPr>
              <p:sp>
                <p:nvSpPr>
                  <p:cNvPr id="490" name="Arc 489"/>
                  <p:cNvSpPr/>
                  <p:nvPr/>
                </p:nvSpPr>
                <p:spPr>
                  <a:xfrm rot="16200000">
                    <a:off x="19122684" y="8737214"/>
                    <a:ext cx="464494" cy="419280"/>
                  </a:xfrm>
                  <a:prstGeom prst="arc">
                    <a:avLst>
                      <a:gd name="adj1" fmla="val 10979995"/>
                      <a:gd name="adj2" fmla="val 15689493"/>
                    </a:avLst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1" name="Straight Connector 490"/>
                  <p:cNvCxnSpPr/>
                  <p:nvPr/>
                </p:nvCxnSpPr>
                <p:spPr>
                  <a:xfrm>
                    <a:off x="19394281" y="9175879"/>
                    <a:ext cx="2663238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 flipV="1">
                    <a:off x="19147177" y="6375709"/>
                    <a:ext cx="15185" cy="260222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 flipH="1" flipV="1">
                    <a:off x="19678656" y="6213401"/>
                    <a:ext cx="2467582" cy="2487976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4" name="Arc 493"/>
                  <p:cNvSpPr/>
                  <p:nvPr/>
                </p:nvSpPr>
                <p:spPr>
                  <a:xfrm>
                    <a:off x="19162039" y="6076283"/>
                    <a:ext cx="571029" cy="628744"/>
                  </a:xfrm>
                  <a:prstGeom prst="arc">
                    <a:avLst>
                      <a:gd name="adj1" fmla="val 10979995"/>
                      <a:gd name="adj2" fmla="val 19189198"/>
                    </a:avLst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5" name="Arc 494"/>
                  <p:cNvSpPr/>
                  <p:nvPr/>
                </p:nvSpPr>
                <p:spPr>
                  <a:xfrm rot="8225777">
                    <a:off x="21705016" y="8577331"/>
                    <a:ext cx="551390" cy="628744"/>
                  </a:xfrm>
                  <a:prstGeom prst="arc">
                    <a:avLst>
                      <a:gd name="adj1" fmla="val 11648934"/>
                      <a:gd name="adj2" fmla="val 19189198"/>
                    </a:avLst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41" name="Straight Arrow Connector 440"/>
                <p:cNvCxnSpPr>
                  <a:stCxn id="368" idx="5"/>
                  <a:endCxn id="372" idx="1"/>
                </p:cNvCxnSpPr>
                <p:nvPr/>
              </p:nvCxnSpPr>
              <p:spPr>
                <a:xfrm>
                  <a:off x="19943438" y="16663368"/>
                  <a:ext cx="1184965" cy="122169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3990004" y="5369719"/>
                <a:ext cx="4157596" cy="3857353"/>
                <a:chOff x="13990004" y="5369719"/>
                <a:chExt cx="4157596" cy="3857353"/>
              </a:xfrm>
            </p:grpSpPr>
            <p:grpSp>
              <p:nvGrpSpPr>
                <p:cNvPr id="533" name="Group 532"/>
                <p:cNvGrpSpPr>
                  <a:grpSpLocks noChangeAspect="1"/>
                </p:cNvGrpSpPr>
                <p:nvPr/>
              </p:nvGrpSpPr>
              <p:grpSpPr>
                <a:xfrm>
                  <a:off x="14187600" y="5369719"/>
                  <a:ext cx="3960000" cy="3636735"/>
                  <a:chOff x="28907547" y="22979433"/>
                  <a:chExt cx="3733800" cy="3429000"/>
                </a:xfrm>
              </p:grpSpPr>
              <p:sp>
                <p:nvSpPr>
                  <p:cNvPr id="534" name="Oval 533"/>
                  <p:cNvSpPr>
                    <a:spLocks/>
                  </p:cNvSpPr>
                  <p:nvPr/>
                </p:nvSpPr>
                <p:spPr>
                  <a:xfrm>
                    <a:off x="30460493" y="22979433"/>
                    <a:ext cx="616127" cy="568732"/>
                  </a:xfrm>
                  <a:prstGeom prst="ellipse">
                    <a:avLst/>
                  </a:prstGeom>
                  <a:solidFill>
                    <a:srgbClr val="A0F0A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1</a:t>
                    </a:r>
                  </a:p>
                </p:txBody>
              </p:sp>
              <p:sp>
                <p:nvSpPr>
                  <p:cNvPr id="535" name="Oval 534"/>
                  <p:cNvSpPr>
                    <a:spLocks/>
                  </p:cNvSpPr>
                  <p:nvPr/>
                </p:nvSpPr>
                <p:spPr>
                  <a:xfrm>
                    <a:off x="28907547" y="24285633"/>
                    <a:ext cx="616127" cy="568732"/>
                  </a:xfrm>
                  <a:prstGeom prst="ellipse">
                    <a:avLst/>
                  </a:prstGeom>
                  <a:solidFill>
                    <a:srgbClr val="FAC09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5</a:t>
                    </a:r>
                    <a:endParaRPr lang="en-US" sz="32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36" name="Oval 535"/>
                  <p:cNvSpPr>
                    <a:spLocks/>
                  </p:cNvSpPr>
                  <p:nvPr/>
                </p:nvSpPr>
                <p:spPr>
                  <a:xfrm>
                    <a:off x="30460493" y="24285633"/>
                    <a:ext cx="616127" cy="568732"/>
                  </a:xfrm>
                  <a:prstGeom prst="ellipse">
                    <a:avLst/>
                  </a:prstGeom>
                  <a:solidFill>
                    <a:srgbClr val="FAC09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3</a:t>
                    </a:r>
                    <a:endParaRPr lang="en-US" sz="32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37" name="Oval 536"/>
                  <p:cNvSpPr>
                    <a:spLocks/>
                  </p:cNvSpPr>
                  <p:nvPr/>
                </p:nvSpPr>
                <p:spPr>
                  <a:xfrm>
                    <a:off x="32025220" y="24285633"/>
                    <a:ext cx="616127" cy="568732"/>
                  </a:xfrm>
                  <a:prstGeom prst="ellipse">
                    <a:avLst/>
                  </a:prstGeom>
                  <a:solidFill>
                    <a:srgbClr val="96F1F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2</a:t>
                    </a:r>
                    <a:endParaRPr lang="en-US" sz="32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38" name="Oval 537"/>
                  <p:cNvSpPr>
                    <a:spLocks/>
                  </p:cNvSpPr>
                  <p:nvPr/>
                </p:nvSpPr>
                <p:spPr>
                  <a:xfrm>
                    <a:off x="28907547" y="25839701"/>
                    <a:ext cx="616127" cy="568732"/>
                  </a:xfrm>
                  <a:prstGeom prst="ellipse">
                    <a:avLst/>
                  </a:prstGeom>
                  <a:solidFill>
                    <a:srgbClr val="FAC09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6</a:t>
                    </a:r>
                    <a:endParaRPr lang="en-US" sz="32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39" name="Oval 538"/>
                  <p:cNvSpPr>
                    <a:spLocks/>
                  </p:cNvSpPr>
                  <p:nvPr/>
                </p:nvSpPr>
                <p:spPr>
                  <a:xfrm>
                    <a:off x="30460493" y="25839701"/>
                    <a:ext cx="616127" cy="568732"/>
                  </a:xfrm>
                  <a:prstGeom prst="ellipse">
                    <a:avLst/>
                  </a:prstGeom>
                  <a:solidFill>
                    <a:srgbClr val="FAC09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4</a:t>
                    </a:r>
                    <a:endParaRPr lang="en-US" sz="32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cxnSp>
                <p:nvCxnSpPr>
                  <p:cNvPr id="540" name="Straight Arrow Connector 539"/>
                  <p:cNvCxnSpPr/>
                  <p:nvPr/>
                </p:nvCxnSpPr>
                <p:spPr>
                  <a:xfrm>
                    <a:off x="30979709" y="23485542"/>
                    <a:ext cx="1129060" cy="91653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Straight Arrow Connector 540"/>
                  <p:cNvCxnSpPr/>
                  <p:nvPr/>
                </p:nvCxnSpPr>
                <p:spPr>
                  <a:xfrm flipH="1">
                    <a:off x="29471143" y="23460659"/>
                    <a:ext cx="1083746" cy="92854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Straight Arrow Connector 541"/>
                  <p:cNvCxnSpPr/>
                  <p:nvPr/>
                </p:nvCxnSpPr>
                <p:spPr>
                  <a:xfrm flipH="1">
                    <a:off x="31078800" y="24480000"/>
                    <a:ext cx="948600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Straight Arrow Connector 542"/>
                  <p:cNvCxnSpPr/>
                  <p:nvPr/>
                </p:nvCxnSpPr>
                <p:spPr>
                  <a:xfrm flipH="1">
                    <a:off x="29523674" y="24569999"/>
                    <a:ext cx="936819" cy="0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Straight Arrow Connector 543"/>
                  <p:cNvCxnSpPr>
                    <a:stCxn id="539" idx="2"/>
                    <a:endCxn id="538" idx="6"/>
                  </p:cNvCxnSpPr>
                  <p:nvPr/>
                </p:nvCxnSpPr>
                <p:spPr>
                  <a:xfrm flipH="1">
                    <a:off x="29523674" y="26124067"/>
                    <a:ext cx="936819" cy="0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Straight Arrow Connector 544"/>
                  <p:cNvCxnSpPr/>
                  <p:nvPr/>
                </p:nvCxnSpPr>
                <p:spPr>
                  <a:xfrm>
                    <a:off x="29215611" y="24854365"/>
                    <a:ext cx="0" cy="985336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Straight Arrow Connector 545"/>
                  <p:cNvCxnSpPr/>
                  <p:nvPr/>
                </p:nvCxnSpPr>
                <p:spPr>
                  <a:xfrm flipH="1">
                    <a:off x="29317706" y="23300297"/>
                    <a:ext cx="1154568" cy="984415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Straight Arrow Connector 546"/>
                  <p:cNvCxnSpPr/>
                  <p:nvPr/>
                </p:nvCxnSpPr>
                <p:spPr>
                  <a:xfrm>
                    <a:off x="31073552" y="23342010"/>
                    <a:ext cx="1172570" cy="95345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Straight Arrow Connector 547"/>
                  <p:cNvCxnSpPr/>
                  <p:nvPr/>
                </p:nvCxnSpPr>
                <p:spPr>
                  <a:xfrm flipH="1">
                    <a:off x="31068000" y="24647613"/>
                    <a:ext cx="972000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Straight Arrow Connector 549"/>
                  <p:cNvCxnSpPr/>
                  <p:nvPr/>
                </p:nvCxnSpPr>
                <p:spPr>
                  <a:xfrm flipV="1">
                    <a:off x="31000850" y="24779443"/>
                    <a:ext cx="1129060" cy="1151915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Straight Arrow Connector 550"/>
                  <p:cNvCxnSpPr/>
                  <p:nvPr/>
                </p:nvCxnSpPr>
                <p:spPr>
                  <a:xfrm flipV="1">
                    <a:off x="31092938" y="24862732"/>
                    <a:ext cx="1191004" cy="124082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64" name="Rounded Rectangle 563"/>
                <p:cNvSpPr/>
                <p:nvPr/>
              </p:nvSpPr>
              <p:spPr>
                <a:xfrm>
                  <a:off x="13990004" y="6507595"/>
                  <a:ext cx="2809715" cy="271947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7" name="Straight Arrow Connector 446"/>
                <p:cNvCxnSpPr>
                  <a:stCxn id="535" idx="5"/>
                  <a:endCxn id="539" idx="1"/>
                </p:cNvCxnSpPr>
                <p:nvPr/>
              </p:nvCxnSpPr>
              <p:spPr>
                <a:xfrm>
                  <a:off x="14745357" y="7269903"/>
                  <a:ext cx="1184965" cy="122169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13990004" y="10038784"/>
                <a:ext cx="4157596" cy="3894824"/>
                <a:chOff x="13990004" y="10038784"/>
                <a:chExt cx="4157596" cy="3894824"/>
              </a:xfrm>
            </p:grpSpPr>
            <p:sp>
              <p:nvSpPr>
                <p:cNvPr id="516" name="Oval 515"/>
                <p:cNvSpPr>
                  <a:spLocks/>
                </p:cNvSpPr>
                <p:nvPr/>
              </p:nvSpPr>
              <p:spPr>
                <a:xfrm>
                  <a:off x="15834626" y="10038784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50800">
                  <a:solidFill>
                    <a:srgbClr val="F5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517" name="Oval 516"/>
                <p:cNvSpPr>
                  <a:spLocks/>
                </p:cNvSpPr>
                <p:nvPr/>
              </p:nvSpPr>
              <p:spPr>
                <a:xfrm>
                  <a:off x="14187600" y="114241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18" name="Oval 517"/>
                <p:cNvSpPr>
                  <a:spLocks/>
                </p:cNvSpPr>
                <p:nvPr/>
              </p:nvSpPr>
              <p:spPr>
                <a:xfrm>
                  <a:off x="15834626" y="114241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19" name="Oval 518"/>
                <p:cNvSpPr>
                  <a:spLocks/>
                </p:cNvSpPr>
                <p:nvPr/>
              </p:nvSpPr>
              <p:spPr>
                <a:xfrm>
                  <a:off x="17494147" y="11424116"/>
                  <a:ext cx="653453" cy="603187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20" name="Oval 519"/>
                <p:cNvSpPr>
                  <a:spLocks/>
                </p:cNvSpPr>
                <p:nvPr/>
              </p:nvSpPr>
              <p:spPr>
                <a:xfrm>
                  <a:off x="14187600" y="130723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21" name="Oval 520"/>
                <p:cNvSpPr>
                  <a:spLocks/>
                </p:cNvSpPr>
                <p:nvPr/>
              </p:nvSpPr>
              <p:spPr>
                <a:xfrm>
                  <a:off x="15834626" y="130723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522" name="Straight Arrow Connector 521"/>
                <p:cNvCxnSpPr/>
                <p:nvPr/>
              </p:nvCxnSpPr>
              <p:spPr>
                <a:xfrm>
                  <a:off x="16392383" y="10553636"/>
                  <a:ext cx="1197460" cy="9588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Arrow Connector 522"/>
                <p:cNvCxnSpPr/>
                <p:nvPr/>
              </p:nvCxnSpPr>
              <p:spPr>
                <a:xfrm flipH="1">
                  <a:off x="14745357" y="10553636"/>
                  <a:ext cx="1184966" cy="9588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Arrow Connector 523"/>
                <p:cNvCxnSpPr/>
                <p:nvPr/>
              </p:nvCxnSpPr>
              <p:spPr>
                <a:xfrm flipH="1">
                  <a:off x="16488079" y="11630258"/>
                  <a:ext cx="10060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Arrow Connector 525"/>
                <p:cNvCxnSpPr/>
                <p:nvPr/>
              </p:nvCxnSpPr>
              <p:spPr>
                <a:xfrm flipH="1">
                  <a:off x="14841053" y="13373926"/>
                  <a:ext cx="993573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Arrow Connector 526"/>
                <p:cNvCxnSpPr>
                  <a:stCxn id="517" idx="4"/>
                  <a:endCxn id="520" idx="0"/>
                </p:cNvCxnSpPr>
                <p:nvPr/>
              </p:nvCxnSpPr>
              <p:spPr>
                <a:xfrm>
                  <a:off x="14514327" y="12027303"/>
                  <a:ext cx="0" cy="104502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Arrow Connector 527"/>
                <p:cNvCxnSpPr/>
                <p:nvPr/>
              </p:nvCxnSpPr>
              <p:spPr>
                <a:xfrm flipV="1">
                  <a:off x="16392383" y="11938968"/>
                  <a:ext cx="1197460" cy="122170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Straight Arrow Connector 528"/>
                <p:cNvCxnSpPr>
                  <a:stCxn id="518" idx="2"/>
                  <a:endCxn id="517" idx="6"/>
                </p:cNvCxnSpPr>
                <p:nvPr/>
              </p:nvCxnSpPr>
              <p:spPr>
                <a:xfrm flipH="1">
                  <a:off x="14841053" y="11725710"/>
                  <a:ext cx="993573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Straight Arrow Connector 530"/>
                <p:cNvCxnSpPr/>
                <p:nvPr/>
              </p:nvCxnSpPr>
              <p:spPr>
                <a:xfrm flipH="1">
                  <a:off x="16482578" y="11792789"/>
                  <a:ext cx="103088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Arrow Connector 531"/>
                <p:cNvCxnSpPr/>
                <p:nvPr/>
              </p:nvCxnSpPr>
              <p:spPr>
                <a:xfrm flipV="1">
                  <a:off x="16490050" y="12027303"/>
                  <a:ext cx="1263157" cy="13159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5" name="Rounded Rectangle 564"/>
                <p:cNvSpPr/>
                <p:nvPr/>
              </p:nvSpPr>
              <p:spPr>
                <a:xfrm>
                  <a:off x="13990004" y="11214131"/>
                  <a:ext cx="2809715" cy="271947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1" name="Straight Arrow Connector 450"/>
                <p:cNvCxnSpPr>
                  <a:stCxn id="517" idx="5"/>
                  <a:endCxn id="521" idx="1"/>
                </p:cNvCxnSpPr>
                <p:nvPr/>
              </p:nvCxnSpPr>
              <p:spPr>
                <a:xfrm>
                  <a:off x="14745357" y="11938968"/>
                  <a:ext cx="1184965" cy="122169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/>
              <p:cNvGrpSpPr/>
              <p:nvPr/>
            </p:nvGrpSpPr>
            <p:grpSpPr>
              <a:xfrm>
                <a:off x="13990004" y="14763184"/>
                <a:ext cx="4157596" cy="3865335"/>
                <a:chOff x="13990004" y="14763184"/>
                <a:chExt cx="4157596" cy="3865335"/>
              </a:xfrm>
            </p:grpSpPr>
            <p:grpSp>
              <p:nvGrpSpPr>
                <p:cNvPr id="496" name="Group 495"/>
                <p:cNvGrpSpPr>
                  <a:grpSpLocks noChangeAspect="1"/>
                </p:cNvGrpSpPr>
                <p:nvPr/>
              </p:nvGrpSpPr>
              <p:grpSpPr>
                <a:xfrm>
                  <a:off x="14187600" y="14763184"/>
                  <a:ext cx="3960000" cy="3636735"/>
                  <a:chOff x="38531419" y="22979433"/>
                  <a:chExt cx="3733800" cy="3429000"/>
                </a:xfrm>
              </p:grpSpPr>
              <p:sp>
                <p:nvSpPr>
                  <p:cNvPr id="497" name="Oval 496"/>
                  <p:cNvSpPr>
                    <a:spLocks/>
                  </p:cNvSpPr>
                  <p:nvPr/>
                </p:nvSpPr>
                <p:spPr>
                  <a:xfrm>
                    <a:off x="40084365" y="22979433"/>
                    <a:ext cx="616127" cy="568732"/>
                  </a:xfrm>
                  <a:prstGeom prst="ellipse">
                    <a:avLst/>
                  </a:prstGeom>
                  <a:solidFill>
                    <a:srgbClr val="A0F0A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1</a:t>
                    </a:r>
                  </a:p>
                </p:txBody>
              </p:sp>
              <p:sp>
                <p:nvSpPr>
                  <p:cNvPr id="498" name="Oval 497"/>
                  <p:cNvSpPr>
                    <a:spLocks/>
                  </p:cNvSpPr>
                  <p:nvPr/>
                </p:nvSpPr>
                <p:spPr>
                  <a:xfrm>
                    <a:off x="38531419" y="24285633"/>
                    <a:ext cx="616127" cy="568732"/>
                  </a:xfrm>
                  <a:prstGeom prst="ellipse">
                    <a:avLst/>
                  </a:prstGeom>
                  <a:solidFill>
                    <a:srgbClr val="FAC09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5</a:t>
                    </a:r>
                    <a:endParaRPr lang="en-US" sz="32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99" name="Oval 498"/>
                  <p:cNvSpPr>
                    <a:spLocks/>
                  </p:cNvSpPr>
                  <p:nvPr/>
                </p:nvSpPr>
                <p:spPr>
                  <a:xfrm>
                    <a:off x="40084365" y="24285633"/>
                    <a:ext cx="616127" cy="568732"/>
                  </a:xfrm>
                  <a:prstGeom prst="ellipse">
                    <a:avLst/>
                  </a:prstGeom>
                  <a:solidFill>
                    <a:srgbClr val="FAC09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3</a:t>
                    </a:r>
                    <a:endParaRPr lang="en-US" sz="32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00" name="Oval 499"/>
                  <p:cNvSpPr>
                    <a:spLocks/>
                  </p:cNvSpPr>
                  <p:nvPr/>
                </p:nvSpPr>
                <p:spPr>
                  <a:xfrm>
                    <a:off x="41649092" y="24285633"/>
                    <a:ext cx="616127" cy="568732"/>
                  </a:xfrm>
                  <a:prstGeom prst="ellipse">
                    <a:avLst/>
                  </a:prstGeom>
                  <a:solidFill>
                    <a:srgbClr val="96F1F1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2</a:t>
                    </a:r>
                    <a:endParaRPr lang="en-US" sz="32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01" name="Oval 500"/>
                  <p:cNvSpPr>
                    <a:spLocks/>
                  </p:cNvSpPr>
                  <p:nvPr/>
                </p:nvSpPr>
                <p:spPr>
                  <a:xfrm>
                    <a:off x="38531419" y="25839701"/>
                    <a:ext cx="616127" cy="568732"/>
                  </a:xfrm>
                  <a:prstGeom prst="ellipse">
                    <a:avLst/>
                  </a:prstGeom>
                  <a:solidFill>
                    <a:srgbClr val="FAC09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6</a:t>
                    </a:r>
                    <a:endParaRPr lang="en-US" sz="32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02" name="Oval 501"/>
                  <p:cNvSpPr>
                    <a:spLocks/>
                  </p:cNvSpPr>
                  <p:nvPr/>
                </p:nvSpPr>
                <p:spPr>
                  <a:xfrm>
                    <a:off x="40084365" y="25839701"/>
                    <a:ext cx="616127" cy="568732"/>
                  </a:xfrm>
                  <a:prstGeom prst="ellipse">
                    <a:avLst/>
                  </a:prstGeom>
                  <a:solidFill>
                    <a:srgbClr val="FAC090"/>
                  </a:solidFill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4</a:t>
                    </a:r>
                    <a:endParaRPr lang="en-US" sz="3200" baseline="-250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cxnSp>
                <p:nvCxnSpPr>
                  <p:cNvPr id="503" name="Straight Arrow Connector 502"/>
                  <p:cNvCxnSpPr/>
                  <p:nvPr/>
                </p:nvCxnSpPr>
                <p:spPr>
                  <a:xfrm>
                    <a:off x="40603581" y="23485542"/>
                    <a:ext cx="1129060" cy="91653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Straight Arrow Connector 503"/>
                  <p:cNvCxnSpPr/>
                  <p:nvPr/>
                </p:nvCxnSpPr>
                <p:spPr>
                  <a:xfrm flipH="1">
                    <a:off x="39095015" y="23460659"/>
                    <a:ext cx="1083746" cy="92854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Straight Arrow Connector 504"/>
                  <p:cNvCxnSpPr/>
                  <p:nvPr/>
                </p:nvCxnSpPr>
                <p:spPr>
                  <a:xfrm flipH="1">
                    <a:off x="40700492" y="24569999"/>
                    <a:ext cx="948600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triangl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Straight Arrow Connector 506"/>
                  <p:cNvCxnSpPr>
                    <a:stCxn id="502" idx="2"/>
                    <a:endCxn id="501" idx="6"/>
                  </p:cNvCxnSpPr>
                  <p:nvPr/>
                </p:nvCxnSpPr>
                <p:spPr>
                  <a:xfrm flipH="1">
                    <a:off x="39147546" y="26124067"/>
                    <a:ext cx="936819" cy="0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Straight Arrow Connector 507"/>
                  <p:cNvCxnSpPr>
                    <a:stCxn id="498" idx="4"/>
                    <a:endCxn id="501" idx="0"/>
                  </p:cNvCxnSpPr>
                  <p:nvPr/>
                </p:nvCxnSpPr>
                <p:spPr>
                  <a:xfrm>
                    <a:off x="38839483" y="24854365"/>
                    <a:ext cx="0" cy="985336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Straight Arrow Connector 508"/>
                  <p:cNvCxnSpPr/>
                  <p:nvPr/>
                </p:nvCxnSpPr>
                <p:spPr>
                  <a:xfrm flipV="1">
                    <a:off x="40687101" y="24841241"/>
                    <a:ext cx="1159377" cy="1171418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Straight Arrow Connector 509"/>
                  <p:cNvCxnSpPr/>
                  <p:nvPr/>
                </p:nvCxnSpPr>
                <p:spPr>
                  <a:xfrm flipH="1">
                    <a:off x="38941578" y="23300297"/>
                    <a:ext cx="1154568" cy="984415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Straight Arrow Connector 510"/>
                  <p:cNvCxnSpPr/>
                  <p:nvPr/>
                </p:nvCxnSpPr>
                <p:spPr>
                  <a:xfrm>
                    <a:off x="40697424" y="23342010"/>
                    <a:ext cx="1172570" cy="953454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Straight Arrow Connector 511"/>
                  <p:cNvCxnSpPr>
                    <a:stCxn id="499" idx="2"/>
                    <a:endCxn id="498" idx="6"/>
                  </p:cNvCxnSpPr>
                  <p:nvPr/>
                </p:nvCxnSpPr>
                <p:spPr>
                  <a:xfrm flipH="1">
                    <a:off x="39147546" y="24570000"/>
                    <a:ext cx="936819" cy="0"/>
                  </a:xfrm>
                  <a:prstGeom prst="straightConnector1">
                    <a:avLst/>
                  </a:prstGeom>
                  <a:ln w="50800">
                    <a:solidFill>
                      <a:schemeClr val="bg1">
                        <a:lumMod val="75000"/>
                      </a:schemeClr>
                    </a:solidFill>
                    <a:headEnd type="none"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66" name="Rounded Rectangle 565"/>
                <p:cNvSpPr/>
                <p:nvPr/>
              </p:nvSpPr>
              <p:spPr>
                <a:xfrm>
                  <a:off x="13990004" y="15909042"/>
                  <a:ext cx="2809715" cy="271947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4" name="Straight Arrow Connector 453"/>
                <p:cNvCxnSpPr>
                  <a:stCxn id="498" idx="5"/>
                  <a:endCxn id="502" idx="1"/>
                </p:cNvCxnSpPr>
                <p:nvPr/>
              </p:nvCxnSpPr>
              <p:spPr>
                <a:xfrm>
                  <a:off x="14745357" y="16663368"/>
                  <a:ext cx="1184965" cy="122169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/>
              <p:cNvGrpSpPr/>
              <p:nvPr/>
            </p:nvGrpSpPr>
            <p:grpSpPr>
              <a:xfrm>
                <a:off x="8793319" y="10038784"/>
                <a:ext cx="4348800" cy="3894824"/>
                <a:chOff x="8793319" y="10038784"/>
                <a:chExt cx="4348800" cy="3894824"/>
              </a:xfrm>
            </p:grpSpPr>
            <p:sp>
              <p:nvSpPr>
                <p:cNvPr id="593" name="Oval 592"/>
                <p:cNvSpPr>
                  <a:spLocks/>
                </p:cNvSpPr>
                <p:nvPr/>
              </p:nvSpPr>
              <p:spPr>
                <a:xfrm>
                  <a:off x="10653026" y="10038784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50800">
                  <a:solidFill>
                    <a:srgbClr val="F5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594" name="Oval 593"/>
                <p:cNvSpPr>
                  <a:spLocks/>
                </p:cNvSpPr>
                <p:nvPr/>
              </p:nvSpPr>
              <p:spPr>
                <a:xfrm>
                  <a:off x="9006000" y="114241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5" name="Oval 594"/>
                <p:cNvSpPr>
                  <a:spLocks/>
                </p:cNvSpPr>
                <p:nvPr/>
              </p:nvSpPr>
              <p:spPr>
                <a:xfrm>
                  <a:off x="10653026" y="114241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6" name="Oval 595"/>
                <p:cNvSpPr>
                  <a:spLocks/>
                </p:cNvSpPr>
                <p:nvPr/>
              </p:nvSpPr>
              <p:spPr>
                <a:xfrm>
                  <a:off x="12312547" y="114241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7" name="Oval 596"/>
                <p:cNvSpPr>
                  <a:spLocks/>
                </p:cNvSpPr>
                <p:nvPr/>
              </p:nvSpPr>
              <p:spPr>
                <a:xfrm>
                  <a:off x="9006000" y="130723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98" name="Oval 597"/>
                <p:cNvSpPr>
                  <a:spLocks/>
                </p:cNvSpPr>
                <p:nvPr/>
              </p:nvSpPr>
              <p:spPr>
                <a:xfrm>
                  <a:off x="10653026" y="130723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599" name="Straight Arrow Connector 598"/>
                <p:cNvCxnSpPr/>
                <p:nvPr/>
              </p:nvCxnSpPr>
              <p:spPr>
                <a:xfrm>
                  <a:off x="11210783" y="10553636"/>
                  <a:ext cx="1197460" cy="9588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Arrow Connector 599"/>
                <p:cNvCxnSpPr/>
                <p:nvPr/>
              </p:nvCxnSpPr>
              <p:spPr>
                <a:xfrm flipH="1">
                  <a:off x="9563757" y="10553636"/>
                  <a:ext cx="1184966" cy="9588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Arrow Connector 600"/>
                <p:cNvCxnSpPr>
                  <a:stCxn id="596" idx="2"/>
                  <a:endCxn id="595" idx="6"/>
                </p:cNvCxnSpPr>
                <p:nvPr/>
              </p:nvCxnSpPr>
              <p:spPr>
                <a:xfrm flipH="1">
                  <a:off x="11306479" y="11725710"/>
                  <a:ext cx="1006068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Arrow Connector 601"/>
                <p:cNvCxnSpPr/>
                <p:nvPr/>
              </p:nvCxnSpPr>
              <p:spPr>
                <a:xfrm flipH="1">
                  <a:off x="9659453" y="13373926"/>
                  <a:ext cx="993573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Arrow Connector 602"/>
                <p:cNvCxnSpPr/>
                <p:nvPr/>
              </p:nvCxnSpPr>
              <p:spPr>
                <a:xfrm>
                  <a:off x="9332727" y="12027303"/>
                  <a:ext cx="0" cy="104502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Arrow Connector 603"/>
                <p:cNvCxnSpPr>
                  <a:stCxn id="598" idx="7"/>
                  <a:endCxn id="596" idx="3"/>
                </p:cNvCxnSpPr>
                <p:nvPr/>
              </p:nvCxnSpPr>
              <p:spPr>
                <a:xfrm flipV="1">
                  <a:off x="11210783" y="11938968"/>
                  <a:ext cx="1197460" cy="122169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Arrow Connector 604"/>
                <p:cNvCxnSpPr/>
                <p:nvPr/>
              </p:nvCxnSpPr>
              <p:spPr>
                <a:xfrm flipH="1">
                  <a:off x="9659453" y="11725710"/>
                  <a:ext cx="993573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2" name="Rounded Rectangle 591"/>
                <p:cNvSpPr/>
                <p:nvPr/>
              </p:nvSpPr>
              <p:spPr>
                <a:xfrm>
                  <a:off x="8793319" y="11214131"/>
                  <a:ext cx="4348800" cy="271947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0" name="Straight Arrow Connector 459"/>
                <p:cNvCxnSpPr>
                  <a:stCxn id="594" idx="5"/>
                  <a:endCxn id="598" idx="1"/>
                </p:cNvCxnSpPr>
                <p:nvPr/>
              </p:nvCxnSpPr>
              <p:spPr>
                <a:xfrm>
                  <a:off x="9563757" y="11938968"/>
                  <a:ext cx="1184965" cy="122169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8793319" y="14763184"/>
                <a:ext cx="4348800" cy="3865335"/>
                <a:chOff x="8793319" y="14763184"/>
                <a:chExt cx="4348800" cy="3865335"/>
              </a:xfrm>
            </p:grpSpPr>
            <p:sp>
              <p:nvSpPr>
                <p:cNvPr id="611" name="Oval 610"/>
                <p:cNvSpPr>
                  <a:spLocks/>
                </p:cNvSpPr>
                <p:nvPr/>
              </p:nvSpPr>
              <p:spPr>
                <a:xfrm>
                  <a:off x="10653026" y="14763184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612" name="Oval 611"/>
                <p:cNvSpPr>
                  <a:spLocks/>
                </p:cNvSpPr>
                <p:nvPr/>
              </p:nvSpPr>
              <p:spPr>
                <a:xfrm>
                  <a:off x="9006000" y="161485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3" name="Oval 612"/>
                <p:cNvSpPr>
                  <a:spLocks/>
                </p:cNvSpPr>
                <p:nvPr/>
              </p:nvSpPr>
              <p:spPr>
                <a:xfrm>
                  <a:off x="10653026" y="161485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4" name="Oval 613"/>
                <p:cNvSpPr>
                  <a:spLocks/>
                </p:cNvSpPr>
                <p:nvPr/>
              </p:nvSpPr>
              <p:spPr>
                <a:xfrm>
                  <a:off x="12312547" y="16148516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5" name="Oval 614"/>
                <p:cNvSpPr>
                  <a:spLocks/>
                </p:cNvSpPr>
                <p:nvPr/>
              </p:nvSpPr>
              <p:spPr>
                <a:xfrm>
                  <a:off x="9006000" y="177967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616" name="Oval 615"/>
                <p:cNvSpPr>
                  <a:spLocks/>
                </p:cNvSpPr>
                <p:nvPr/>
              </p:nvSpPr>
              <p:spPr>
                <a:xfrm>
                  <a:off x="10653026" y="17796732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617" name="Straight Arrow Connector 616"/>
                <p:cNvCxnSpPr/>
                <p:nvPr/>
              </p:nvCxnSpPr>
              <p:spPr>
                <a:xfrm>
                  <a:off x="11203697" y="15299954"/>
                  <a:ext cx="1197460" cy="97205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Straight Arrow Connector 617"/>
                <p:cNvCxnSpPr/>
                <p:nvPr/>
              </p:nvCxnSpPr>
              <p:spPr>
                <a:xfrm flipH="1">
                  <a:off x="9603740" y="15273564"/>
                  <a:ext cx="1149401" cy="98479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Arrow Connector 618"/>
                <p:cNvCxnSpPr/>
                <p:nvPr/>
              </p:nvCxnSpPr>
              <p:spPr>
                <a:xfrm flipH="1">
                  <a:off x="11306479" y="16450109"/>
                  <a:ext cx="1006068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Arrow Connector 619"/>
                <p:cNvCxnSpPr/>
                <p:nvPr/>
              </p:nvCxnSpPr>
              <p:spPr>
                <a:xfrm flipH="1">
                  <a:off x="9659453" y="18098326"/>
                  <a:ext cx="993573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Straight Arrow Connector 620"/>
                <p:cNvCxnSpPr/>
                <p:nvPr/>
              </p:nvCxnSpPr>
              <p:spPr>
                <a:xfrm>
                  <a:off x="9332727" y="16751703"/>
                  <a:ext cx="0" cy="104502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Arrow Connector 621"/>
                <p:cNvCxnSpPr/>
                <p:nvPr/>
              </p:nvCxnSpPr>
              <p:spPr>
                <a:xfrm flipV="1">
                  <a:off x="11292277" y="16737784"/>
                  <a:ext cx="1229614" cy="1242385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Arrow Connector 622"/>
                <p:cNvCxnSpPr/>
                <p:nvPr/>
              </p:nvCxnSpPr>
              <p:spPr>
                <a:xfrm flipH="1">
                  <a:off x="9441007" y="15103487"/>
                  <a:ext cx="1224514" cy="10440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Arrow Connector 623"/>
                <p:cNvCxnSpPr/>
                <p:nvPr/>
              </p:nvCxnSpPr>
              <p:spPr>
                <a:xfrm>
                  <a:off x="11303225" y="15147727"/>
                  <a:ext cx="1243606" cy="101121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Straight Arrow Connector 624"/>
                <p:cNvCxnSpPr/>
                <p:nvPr/>
              </p:nvCxnSpPr>
              <p:spPr>
                <a:xfrm flipH="1">
                  <a:off x="9659453" y="16450110"/>
                  <a:ext cx="993573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0" name="Rounded Rectangle 609"/>
                <p:cNvSpPr/>
                <p:nvPr/>
              </p:nvSpPr>
              <p:spPr>
                <a:xfrm>
                  <a:off x="8793319" y="15909042"/>
                  <a:ext cx="4348800" cy="271947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3" name="Straight Arrow Connector 462"/>
                <p:cNvCxnSpPr>
                  <a:stCxn id="612" idx="5"/>
                  <a:endCxn id="616" idx="1"/>
                </p:cNvCxnSpPr>
                <p:nvPr/>
              </p:nvCxnSpPr>
              <p:spPr>
                <a:xfrm>
                  <a:off x="9563757" y="16663368"/>
                  <a:ext cx="1184965" cy="122169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7845" y="1869232"/>
                <a:ext cx="4320000" cy="3350889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2197" y="1869232"/>
                <a:ext cx="4320000" cy="3350889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4929" y="1869232"/>
                <a:ext cx="4320000" cy="3350889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72319" y="1869232"/>
                <a:ext cx="4320000" cy="3350889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24326419" y="5369719"/>
                <a:ext cx="4260581" cy="3786277"/>
                <a:chOff x="24326419" y="5369719"/>
                <a:chExt cx="4260581" cy="3786277"/>
              </a:xfrm>
            </p:grpSpPr>
            <p:cxnSp>
              <p:nvCxnSpPr>
                <p:cNvPr id="431" name="Straight Arrow Connector 430"/>
                <p:cNvCxnSpPr/>
                <p:nvPr/>
              </p:nvCxnSpPr>
              <p:spPr>
                <a:xfrm>
                  <a:off x="25134333" y="7337451"/>
                  <a:ext cx="1184965" cy="122169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0" name="Oval 339"/>
                <p:cNvSpPr>
                  <a:spLocks/>
                </p:cNvSpPr>
                <p:nvPr/>
              </p:nvSpPr>
              <p:spPr>
                <a:xfrm>
                  <a:off x="26274026" y="5369719"/>
                  <a:ext cx="653453" cy="603187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341" name="Oval 340"/>
                <p:cNvSpPr>
                  <a:spLocks/>
                </p:cNvSpPr>
                <p:nvPr/>
              </p:nvSpPr>
              <p:spPr>
                <a:xfrm>
                  <a:off x="24627000" y="6755051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2" name="Oval 341"/>
                <p:cNvSpPr>
                  <a:spLocks/>
                </p:cNvSpPr>
                <p:nvPr/>
              </p:nvSpPr>
              <p:spPr>
                <a:xfrm>
                  <a:off x="26274026" y="6755051"/>
                  <a:ext cx="653453" cy="603187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3" name="Oval 342"/>
                <p:cNvSpPr>
                  <a:spLocks/>
                </p:cNvSpPr>
                <p:nvPr/>
              </p:nvSpPr>
              <p:spPr>
                <a:xfrm>
                  <a:off x="27933547" y="6755051"/>
                  <a:ext cx="653453" cy="603187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4" name="Oval 343"/>
                <p:cNvSpPr>
                  <a:spLocks/>
                </p:cNvSpPr>
                <p:nvPr/>
              </p:nvSpPr>
              <p:spPr>
                <a:xfrm>
                  <a:off x="24627000" y="8403267"/>
                  <a:ext cx="653453" cy="603187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345" name="Oval 344"/>
                <p:cNvSpPr>
                  <a:spLocks/>
                </p:cNvSpPr>
                <p:nvPr/>
              </p:nvSpPr>
              <p:spPr>
                <a:xfrm>
                  <a:off x="26274026" y="8403267"/>
                  <a:ext cx="653453" cy="603187"/>
                </a:xfrm>
                <a:prstGeom prst="ellipse">
                  <a:avLst/>
                </a:prstGeom>
                <a:solidFill>
                  <a:srgbClr val="F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346" name="Straight Arrow Connector 345"/>
                <p:cNvCxnSpPr/>
                <p:nvPr/>
              </p:nvCxnSpPr>
              <p:spPr>
                <a:xfrm>
                  <a:off x="26824697" y="5906489"/>
                  <a:ext cx="1197460" cy="972059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Arrow Connector 346"/>
                <p:cNvCxnSpPr/>
                <p:nvPr/>
              </p:nvCxnSpPr>
              <p:spPr>
                <a:xfrm flipH="1">
                  <a:off x="25224740" y="5880099"/>
                  <a:ext cx="1149401" cy="98479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Arrow Connector 347"/>
                <p:cNvCxnSpPr/>
                <p:nvPr/>
              </p:nvCxnSpPr>
              <p:spPr>
                <a:xfrm flipH="1">
                  <a:off x="26929791" y="6961193"/>
                  <a:ext cx="1006068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Arrow Connector 348"/>
                <p:cNvCxnSpPr/>
                <p:nvPr/>
              </p:nvCxnSpPr>
              <p:spPr>
                <a:xfrm flipH="1">
                  <a:off x="25280453" y="7056644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Arrow Connector 349"/>
                <p:cNvCxnSpPr/>
                <p:nvPr/>
              </p:nvCxnSpPr>
              <p:spPr>
                <a:xfrm flipH="1">
                  <a:off x="25280453" y="8685623"/>
                  <a:ext cx="993573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Arrow Connector 350"/>
                <p:cNvCxnSpPr/>
                <p:nvPr/>
              </p:nvCxnSpPr>
              <p:spPr>
                <a:xfrm>
                  <a:off x="24953727" y="7358238"/>
                  <a:ext cx="0" cy="1045029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/>
                <p:cNvCxnSpPr/>
                <p:nvPr/>
              </p:nvCxnSpPr>
              <p:spPr>
                <a:xfrm flipH="1">
                  <a:off x="25062007" y="5710022"/>
                  <a:ext cx="1224514" cy="1044053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Arrow Connector 352"/>
                <p:cNvCxnSpPr/>
                <p:nvPr/>
              </p:nvCxnSpPr>
              <p:spPr>
                <a:xfrm>
                  <a:off x="26924225" y="5754262"/>
                  <a:ext cx="1243606" cy="101121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Arrow Connector 353"/>
                <p:cNvCxnSpPr/>
                <p:nvPr/>
              </p:nvCxnSpPr>
              <p:spPr>
                <a:xfrm flipH="1">
                  <a:off x="26918337" y="7138960"/>
                  <a:ext cx="103088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Arrow Connector 354"/>
                <p:cNvCxnSpPr/>
                <p:nvPr/>
              </p:nvCxnSpPr>
              <p:spPr>
                <a:xfrm flipH="1">
                  <a:off x="25258815" y="8839934"/>
                  <a:ext cx="1030885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Arrow Connector 355"/>
                <p:cNvCxnSpPr/>
                <p:nvPr/>
              </p:nvCxnSpPr>
              <p:spPr>
                <a:xfrm flipV="1">
                  <a:off x="26847119" y="7278777"/>
                  <a:ext cx="1197460" cy="122170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Arrow Connector 356"/>
                <p:cNvCxnSpPr/>
                <p:nvPr/>
              </p:nvCxnSpPr>
              <p:spPr>
                <a:xfrm flipV="1">
                  <a:off x="26944786" y="7367112"/>
                  <a:ext cx="1263157" cy="13159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Rounded Rectangle 1"/>
                <p:cNvSpPr/>
                <p:nvPr/>
              </p:nvSpPr>
              <p:spPr>
                <a:xfrm>
                  <a:off x="24326419" y="6436519"/>
                  <a:ext cx="1267053" cy="271947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0" name="Straight Arrow Connector 399"/>
                <p:cNvCxnSpPr/>
                <p:nvPr/>
              </p:nvCxnSpPr>
              <p:spPr>
                <a:xfrm>
                  <a:off x="25257753" y="7192892"/>
                  <a:ext cx="1234485" cy="124114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7" name="Straight Arrow Connector 436"/>
              <p:cNvCxnSpPr/>
              <p:nvPr/>
            </p:nvCxnSpPr>
            <p:spPr>
              <a:xfrm>
                <a:off x="30415695" y="7202823"/>
                <a:ext cx="1258278" cy="12034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>
            <a:xfrm>
              <a:off x="1635919" y="9553706"/>
              <a:ext cx="4232492" cy="46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dirty="0">
                  <a:solidFill>
                    <a:srgbClr val="F56464"/>
                  </a:solidFill>
                  <a:latin typeface="Arial" charset="0"/>
                  <a:ea typeface="Arial" charset="0"/>
                  <a:cs typeface="Arial" charset="0"/>
                </a:rPr>
                <a:t>TODO:</a:t>
              </a:r>
            </a:p>
            <a:p>
              <a:pPr algn="ctr"/>
              <a:r>
                <a:rPr lang="en-US" sz="5000" dirty="0">
                  <a:solidFill>
                    <a:srgbClr val="F56464"/>
                  </a:solidFill>
                  <a:latin typeface="Arial" charset="0"/>
                  <a:ea typeface="Arial" charset="0"/>
                  <a:cs typeface="Arial" charset="0"/>
                </a:rPr>
                <a:t>Initial parts</a:t>
              </a:r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35011519" y="9553706"/>
              <a:ext cx="4232492" cy="46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dirty="0">
                  <a:solidFill>
                    <a:srgbClr val="F56464"/>
                  </a:solidFill>
                  <a:latin typeface="Arial" charset="0"/>
                  <a:ea typeface="Arial" charset="0"/>
                  <a:cs typeface="Arial" charset="0"/>
                </a:rPr>
                <a:t>TODO:</a:t>
              </a:r>
            </a:p>
            <a:p>
              <a:pPr algn="ctr"/>
              <a:r>
                <a:rPr lang="en-US" sz="5000" dirty="0">
                  <a:solidFill>
                    <a:srgbClr val="F56464"/>
                  </a:solidFill>
                  <a:latin typeface="Arial" charset="0"/>
                  <a:ea typeface="Arial" charset="0"/>
                  <a:cs typeface="Arial" charset="0"/>
                </a:rPr>
                <a:t>Modified parts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/>
          <p:cNvGrpSpPr/>
          <p:nvPr/>
        </p:nvGrpSpPr>
        <p:grpSpPr>
          <a:xfrm>
            <a:off x="2474119" y="3140870"/>
            <a:ext cx="38404800" cy="18309319"/>
            <a:chOff x="1026319" y="1386000"/>
            <a:chExt cx="38404800" cy="18309319"/>
          </a:xfrm>
        </p:grpSpPr>
        <p:sp>
          <p:nvSpPr>
            <p:cNvPr id="63" name="Rectangle 62"/>
            <p:cNvSpPr/>
            <p:nvPr/>
          </p:nvSpPr>
          <p:spPr>
            <a:xfrm>
              <a:off x="1026319" y="1386000"/>
              <a:ext cx="38400415" cy="18309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519" y="1869232"/>
              <a:ext cx="4320000" cy="3350889"/>
            </a:xfrm>
            <a:prstGeom prst="rect">
              <a:avLst/>
            </a:prstGeom>
          </p:spPr>
        </p:pic>
        <p:pic>
          <p:nvPicPr>
            <p:cNvPr id="481" name="Picture 48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19" y="1869232"/>
              <a:ext cx="4320000" cy="335088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319" y="1869232"/>
              <a:ext cx="4320000" cy="3350889"/>
            </a:xfrm>
            <a:prstGeom prst="rect">
              <a:avLst/>
            </a:prstGeom>
          </p:spPr>
        </p:pic>
        <p:cxnSp>
          <p:nvCxnSpPr>
            <p:cNvPr id="431" name="Straight Arrow Connector 430"/>
            <p:cNvCxnSpPr>
              <a:stCxn id="341" idx="5"/>
              <a:endCxn id="345" idx="1"/>
            </p:cNvCxnSpPr>
            <p:nvPr/>
          </p:nvCxnSpPr>
          <p:spPr>
            <a:xfrm>
              <a:off x="25184757" y="7269903"/>
              <a:ext cx="1184965" cy="122169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9" name="TextBox 658"/>
            <p:cNvSpPr txBox="1"/>
            <p:nvPr/>
          </p:nvSpPr>
          <p:spPr>
            <a:xfrm>
              <a:off x="6754211" y="5623631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DBGs</a:t>
              </a: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+x</a:t>
              </a:r>
            </a:p>
          </p:txBody>
        </p:sp>
        <p:sp>
          <p:nvSpPr>
            <p:cNvPr id="660" name="TextBox 659"/>
            <p:cNvSpPr txBox="1"/>
            <p:nvPr/>
          </p:nvSpPr>
          <p:spPr>
            <a:xfrm>
              <a:off x="6754211" y="9953893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DBGs</a:t>
              </a: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+y</a:t>
              </a:r>
            </a:p>
          </p:txBody>
        </p:sp>
        <p:sp>
          <p:nvSpPr>
            <p:cNvPr id="662" name="TextBox 661"/>
            <p:cNvSpPr txBox="1"/>
            <p:nvPr/>
          </p:nvSpPr>
          <p:spPr>
            <a:xfrm>
              <a:off x="6754211" y="14602093"/>
              <a:ext cx="1576072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DBGs</a:t>
              </a:r>
            </a:p>
            <a:p>
              <a:pPr algn="ctr"/>
              <a:r>
                <a:rPr lang="en-US" altLang="zh-CN" sz="3900" dirty="0">
                  <a:latin typeface="Arial" charset="0"/>
                  <a:ea typeface="Arial" charset="0"/>
                  <a:cs typeface="Arial" charset="0"/>
                </a:rPr>
                <a:t>for</a:t>
              </a:r>
            </a:p>
            <a:p>
              <a:pPr algn="ctr"/>
              <a:r>
                <a:rPr lang="en-US" sz="3900" dirty="0">
                  <a:latin typeface="Arial" charset="0"/>
                  <a:ea typeface="Arial" charset="0"/>
                  <a:cs typeface="Arial" charset="0"/>
                </a:rPr>
                <a:t>d = +z</a:t>
              </a:r>
            </a:p>
          </p:txBody>
        </p:sp>
        <p:sp>
          <p:nvSpPr>
            <p:cNvPr id="663" name="Rounded Rectangle 662"/>
            <p:cNvSpPr/>
            <p:nvPr/>
          </p:nvSpPr>
          <p:spPr>
            <a:xfrm>
              <a:off x="6400149" y="1386000"/>
              <a:ext cx="27695556" cy="17446800"/>
            </a:xfrm>
            <a:prstGeom prst="roundRect">
              <a:avLst>
                <a:gd name="adj" fmla="val 2366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</a:t>
              </a:r>
            </a:p>
          </p:txBody>
        </p:sp>
        <p:sp>
          <p:nvSpPr>
            <p:cNvPr id="664" name="TextBox 663"/>
            <p:cNvSpPr txBox="1"/>
            <p:nvPr/>
          </p:nvSpPr>
          <p:spPr>
            <a:xfrm>
              <a:off x="3118858" y="187566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(a)</a:t>
              </a:r>
            </a:p>
          </p:txBody>
        </p:sp>
        <p:sp>
          <p:nvSpPr>
            <p:cNvPr id="665" name="TextBox 664"/>
            <p:cNvSpPr txBox="1"/>
            <p:nvPr/>
          </p:nvSpPr>
          <p:spPr>
            <a:xfrm>
              <a:off x="10281658" y="187566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(b)</a:t>
              </a:r>
            </a:p>
          </p:txBody>
        </p:sp>
        <p:sp>
          <p:nvSpPr>
            <p:cNvPr id="666" name="TextBox 665"/>
            <p:cNvSpPr txBox="1"/>
            <p:nvPr/>
          </p:nvSpPr>
          <p:spPr>
            <a:xfrm>
              <a:off x="15483296" y="18756600"/>
              <a:ext cx="100860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(c)</a:t>
              </a:r>
            </a:p>
          </p:txBody>
        </p:sp>
        <p:sp>
          <p:nvSpPr>
            <p:cNvPr id="667" name="TextBox 666"/>
            <p:cNvSpPr txBox="1"/>
            <p:nvPr/>
          </p:nvSpPr>
          <p:spPr>
            <a:xfrm>
              <a:off x="20661339" y="187566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(d)</a:t>
              </a:r>
            </a:p>
          </p:txBody>
        </p:sp>
        <p:sp>
          <p:nvSpPr>
            <p:cNvPr id="668" name="TextBox 667"/>
            <p:cNvSpPr txBox="1"/>
            <p:nvPr/>
          </p:nvSpPr>
          <p:spPr>
            <a:xfrm>
              <a:off x="25902658" y="187566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>
                  <a:latin typeface="Arial" charset="0"/>
                  <a:ea typeface="Arial" charset="0"/>
                  <a:cs typeface="Arial" charset="0"/>
                </a:rPr>
                <a:t>(e)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69" name="TextBox 668"/>
            <p:cNvSpPr txBox="1"/>
            <p:nvPr/>
          </p:nvSpPr>
          <p:spPr>
            <a:xfrm>
              <a:off x="31181924" y="18756600"/>
              <a:ext cx="85151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>
                  <a:latin typeface="Arial" charset="0"/>
                  <a:ea typeface="Arial" charset="0"/>
                  <a:cs typeface="Arial" charset="0"/>
                </a:rPr>
                <a:t>(f)</a:t>
              </a:r>
              <a:endParaRPr lang="en-US" sz="55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70" name="TextBox 669"/>
            <p:cNvSpPr txBox="1"/>
            <p:nvPr/>
          </p:nvSpPr>
          <p:spPr>
            <a:xfrm>
              <a:off x="36342058" y="18756600"/>
              <a:ext cx="10486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latin typeface="Arial" charset="0"/>
                  <a:ea typeface="Arial" charset="0"/>
                  <a:cs typeface="Arial" charset="0"/>
                </a:rPr>
                <a:t>(g)</a:t>
              </a:r>
            </a:p>
          </p:txBody>
        </p:sp>
        <p:sp>
          <p:nvSpPr>
            <p:cNvPr id="1041" name="TextBox 1040"/>
            <p:cNvSpPr txBox="1"/>
            <p:nvPr/>
          </p:nvSpPr>
          <p:spPr>
            <a:xfrm>
              <a:off x="3303809" y="302990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4" name="TextBox 1043"/>
            <p:cNvSpPr txBox="1"/>
            <p:nvPr/>
          </p:nvSpPr>
          <p:spPr>
            <a:xfrm>
              <a:off x="3097528" y="1812920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5" name="TextBox 1044"/>
            <p:cNvSpPr txBox="1"/>
            <p:nvPr/>
          </p:nvSpPr>
          <p:spPr>
            <a:xfrm>
              <a:off x="4535371" y="2562731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6" name="TextBox 1045"/>
            <p:cNvSpPr txBox="1"/>
            <p:nvPr/>
          </p:nvSpPr>
          <p:spPr>
            <a:xfrm>
              <a:off x="1807590" y="2562731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P5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7" name="TextBox 1046"/>
            <p:cNvSpPr txBox="1"/>
            <p:nvPr/>
          </p:nvSpPr>
          <p:spPr>
            <a:xfrm>
              <a:off x="3281910" y="3922893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P4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9" name="TextBox 1048"/>
            <p:cNvSpPr txBox="1"/>
            <p:nvPr/>
          </p:nvSpPr>
          <p:spPr>
            <a:xfrm>
              <a:off x="2416497" y="4396011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P6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6" name="Right Arrow 695"/>
            <p:cNvSpPr/>
            <p:nvPr/>
          </p:nvSpPr>
          <p:spPr>
            <a:xfrm>
              <a:off x="5293519" y="2679569"/>
              <a:ext cx="746563" cy="748011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ight Arrow 696"/>
            <p:cNvSpPr/>
            <p:nvPr/>
          </p:nvSpPr>
          <p:spPr>
            <a:xfrm>
              <a:off x="34249200" y="2679569"/>
              <a:ext cx="746563" cy="748011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5" name="Group 704"/>
            <p:cNvGrpSpPr/>
            <p:nvPr/>
          </p:nvGrpSpPr>
          <p:grpSpPr>
            <a:xfrm>
              <a:off x="6512719" y="2855119"/>
              <a:ext cx="2596959" cy="2134574"/>
              <a:chOff x="718415" y="4815600"/>
              <a:chExt cx="2596959" cy="2134574"/>
            </a:xfrm>
          </p:grpSpPr>
          <p:cxnSp>
            <p:nvCxnSpPr>
              <p:cNvPr id="951" name="Straight Arrow Connector 950"/>
              <p:cNvCxnSpPr/>
              <p:nvPr/>
            </p:nvCxnSpPr>
            <p:spPr>
              <a:xfrm>
                <a:off x="1854479" y="6203424"/>
                <a:ext cx="1225040" cy="57378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Straight Arrow Connector 951"/>
              <p:cNvCxnSpPr/>
              <p:nvPr/>
            </p:nvCxnSpPr>
            <p:spPr>
              <a:xfrm flipV="1">
                <a:off x="1895416" y="5298871"/>
                <a:ext cx="0" cy="880267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3" name="TextBox 952"/>
              <p:cNvSpPr txBox="1"/>
              <p:nvPr/>
            </p:nvSpPr>
            <p:spPr>
              <a:xfrm>
                <a:off x="2547215" y="621151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+x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54" name="TextBox 953"/>
              <p:cNvSpPr txBox="1"/>
              <p:nvPr/>
            </p:nvSpPr>
            <p:spPr>
              <a:xfrm>
                <a:off x="1144964" y="4815600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 dirty="0">
                    <a:latin typeface="Arial" charset="0"/>
                    <a:ea typeface="Arial" charset="0"/>
                    <a:cs typeface="Arial" charset="0"/>
                  </a:rPr>
                  <a:t>+y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55" name="Straight Arrow Connector 954"/>
              <p:cNvCxnSpPr/>
              <p:nvPr/>
            </p:nvCxnSpPr>
            <p:spPr>
              <a:xfrm flipH="1">
                <a:off x="1080374" y="6202163"/>
                <a:ext cx="813370" cy="584612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6" name="TextBox 955"/>
              <p:cNvSpPr txBox="1"/>
              <p:nvPr/>
            </p:nvSpPr>
            <p:spPr>
              <a:xfrm>
                <a:off x="718415" y="5883374"/>
                <a:ext cx="7681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00">
                    <a:latin typeface="Arial" charset="0"/>
                    <a:ea typeface="Arial" charset="0"/>
                    <a:cs typeface="Arial" charset="0"/>
                  </a:rPr>
                  <a:t>+z</a:t>
                </a:r>
                <a:endParaRPr lang="en-US" sz="4200" baseline="-25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06" name="Group 705"/>
            <p:cNvGrpSpPr/>
            <p:nvPr/>
          </p:nvGrpSpPr>
          <p:grpSpPr>
            <a:xfrm>
              <a:off x="35464334" y="5369719"/>
              <a:ext cx="3966785" cy="3499113"/>
              <a:chOff x="35087719" y="5674519"/>
              <a:chExt cx="3966785" cy="3499113"/>
            </a:xfrm>
          </p:grpSpPr>
          <p:grpSp>
            <p:nvGrpSpPr>
              <p:cNvPr id="920" name="Group 919"/>
              <p:cNvGrpSpPr/>
              <p:nvPr/>
            </p:nvGrpSpPr>
            <p:grpSpPr>
              <a:xfrm>
                <a:off x="35316319" y="5744632"/>
                <a:ext cx="3733800" cy="3429000"/>
                <a:chOff x="2362446" y="10172684"/>
                <a:chExt cx="3733800" cy="3429000"/>
              </a:xfrm>
            </p:grpSpPr>
            <p:sp>
              <p:nvSpPr>
                <p:cNvPr id="937" name="Oval 936"/>
                <p:cNvSpPr>
                  <a:spLocks/>
                </p:cNvSpPr>
                <p:nvPr/>
              </p:nvSpPr>
              <p:spPr>
                <a:xfrm>
                  <a:off x="2362446" y="11478884"/>
                  <a:ext cx="616127" cy="568732"/>
                </a:xfrm>
                <a:prstGeom prst="ellipse">
                  <a:avLst/>
                </a:prstGeom>
                <a:solidFill>
                  <a:srgbClr val="A0A0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38" name="Oval 937"/>
                <p:cNvSpPr>
                  <a:spLocks/>
                </p:cNvSpPr>
                <p:nvPr/>
              </p:nvSpPr>
              <p:spPr>
                <a:xfrm>
                  <a:off x="3915392" y="11478884"/>
                  <a:ext cx="616127" cy="568732"/>
                </a:xfrm>
                <a:prstGeom prst="ellipse">
                  <a:avLst/>
                </a:prstGeom>
                <a:solidFill>
                  <a:srgbClr val="C896F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39" name="Oval 938"/>
                <p:cNvSpPr>
                  <a:spLocks/>
                </p:cNvSpPr>
                <p:nvPr/>
              </p:nvSpPr>
              <p:spPr>
                <a:xfrm>
                  <a:off x="5480119" y="11478884"/>
                  <a:ext cx="616127" cy="568732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40" name="Oval 939"/>
                <p:cNvSpPr>
                  <a:spLocks/>
                </p:cNvSpPr>
                <p:nvPr/>
              </p:nvSpPr>
              <p:spPr>
                <a:xfrm>
                  <a:off x="2362446" y="13032952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41" name="Oval 940"/>
                <p:cNvSpPr>
                  <a:spLocks/>
                </p:cNvSpPr>
                <p:nvPr/>
              </p:nvSpPr>
              <p:spPr>
                <a:xfrm>
                  <a:off x="3915392" y="13032952"/>
                  <a:ext cx="616127" cy="568732"/>
                </a:xfrm>
                <a:prstGeom prst="ellipse">
                  <a:avLst/>
                </a:prstGeom>
                <a:solidFill>
                  <a:srgbClr val="F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28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942" name="Straight Arrow Connector 941"/>
                <p:cNvCxnSpPr/>
                <p:nvPr/>
              </p:nvCxnSpPr>
              <p:spPr>
                <a:xfrm>
                  <a:off x="4531519" y="10457050"/>
                  <a:ext cx="1256664" cy="1021834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Arrow Connector 942"/>
                <p:cNvCxnSpPr/>
                <p:nvPr/>
              </p:nvCxnSpPr>
              <p:spPr>
                <a:xfrm flipH="1">
                  <a:off x="2888343" y="10457050"/>
                  <a:ext cx="1027049" cy="1105123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Arrow Connector 943"/>
                <p:cNvCxnSpPr/>
                <p:nvPr/>
              </p:nvCxnSpPr>
              <p:spPr>
                <a:xfrm flipH="1">
                  <a:off x="4531519" y="11763250"/>
                  <a:ext cx="948600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Arrow Connector 944"/>
                <p:cNvCxnSpPr/>
                <p:nvPr/>
              </p:nvCxnSpPr>
              <p:spPr>
                <a:xfrm flipH="1">
                  <a:off x="2978573" y="11763250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Arrow Connector 945"/>
                <p:cNvCxnSpPr/>
                <p:nvPr/>
              </p:nvCxnSpPr>
              <p:spPr>
                <a:xfrm flipH="1">
                  <a:off x="2978573" y="13317318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Arrow Connector 946"/>
                <p:cNvCxnSpPr/>
                <p:nvPr/>
              </p:nvCxnSpPr>
              <p:spPr>
                <a:xfrm>
                  <a:off x="2670510" y="12047616"/>
                  <a:ext cx="0" cy="985336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Arrow Connector 948"/>
                <p:cNvCxnSpPr/>
                <p:nvPr/>
              </p:nvCxnSpPr>
              <p:spPr>
                <a:xfrm flipV="1">
                  <a:off x="4441289" y="12047616"/>
                  <a:ext cx="1346894" cy="1068625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0" name="Oval 949"/>
                <p:cNvSpPr>
                  <a:spLocks/>
                </p:cNvSpPr>
                <p:nvPr/>
              </p:nvSpPr>
              <p:spPr>
                <a:xfrm>
                  <a:off x="3915392" y="10172684"/>
                  <a:ext cx="616127" cy="568732"/>
                </a:xfrm>
                <a:prstGeom prst="ellipse">
                  <a:avLst/>
                </a:prstGeom>
                <a:solidFill>
                  <a:srgbClr val="A0F0A1"/>
                </a:solidFill>
                <a:ln w="50800">
                  <a:solidFill>
                    <a:srgbClr val="F5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</p:grpSp>
          <p:sp>
            <p:nvSpPr>
              <p:cNvPr id="921" name="TextBox 920"/>
              <p:cNvSpPr txBox="1"/>
              <p:nvPr/>
            </p:nvSpPr>
            <p:spPr>
              <a:xfrm>
                <a:off x="36306919" y="5674519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+y</a:t>
                </a:r>
              </a:p>
            </p:txBody>
          </p:sp>
          <p:sp>
            <p:nvSpPr>
              <p:cNvPr id="922" name="TextBox 921"/>
              <p:cNvSpPr txBox="1"/>
              <p:nvPr/>
            </p:nvSpPr>
            <p:spPr>
              <a:xfrm>
                <a:off x="35562078" y="6519238"/>
                <a:ext cx="4729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-y</a:t>
                </a:r>
                <a:endParaRPr lang="en-US" sz="3000" dirty="0"/>
              </a:p>
            </p:txBody>
          </p:sp>
          <p:sp>
            <p:nvSpPr>
              <p:cNvPr id="923" name="TextBox 922"/>
              <p:cNvSpPr txBox="1"/>
              <p:nvPr/>
            </p:nvSpPr>
            <p:spPr>
              <a:xfrm>
                <a:off x="37507765" y="5674519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+y</a:t>
                </a:r>
              </a:p>
            </p:txBody>
          </p:sp>
          <p:sp>
            <p:nvSpPr>
              <p:cNvPr id="924" name="TextBox 923"/>
              <p:cNvSpPr txBox="1"/>
              <p:nvPr/>
            </p:nvSpPr>
            <p:spPr>
              <a:xfrm>
                <a:off x="38577169" y="6519238"/>
                <a:ext cx="4729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-y</a:t>
                </a:r>
                <a:endParaRPr lang="en-US" sz="3000" dirty="0"/>
              </a:p>
            </p:txBody>
          </p:sp>
          <p:sp>
            <p:nvSpPr>
              <p:cNvPr id="925" name="TextBox 924"/>
              <p:cNvSpPr txBox="1"/>
              <p:nvPr/>
            </p:nvSpPr>
            <p:spPr>
              <a:xfrm>
                <a:off x="37449919" y="6832314"/>
                <a:ext cx="45397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-z</a:t>
                </a:r>
              </a:p>
            </p:txBody>
          </p:sp>
          <p:sp>
            <p:nvSpPr>
              <p:cNvPr id="926" name="TextBox 925"/>
              <p:cNvSpPr txBox="1"/>
              <p:nvPr/>
            </p:nvSpPr>
            <p:spPr>
              <a:xfrm>
                <a:off x="37907438" y="6832314"/>
                <a:ext cx="5293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+z</a:t>
                </a:r>
                <a:endParaRPr lang="en-US" sz="3000" dirty="0"/>
              </a:p>
            </p:txBody>
          </p:sp>
          <p:sp>
            <p:nvSpPr>
              <p:cNvPr id="927" name="TextBox 926"/>
              <p:cNvSpPr txBox="1"/>
              <p:nvPr/>
            </p:nvSpPr>
            <p:spPr>
              <a:xfrm>
                <a:off x="37467089" y="8397566"/>
                <a:ext cx="45397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-z</a:t>
                </a:r>
              </a:p>
            </p:txBody>
          </p:sp>
          <p:sp>
            <p:nvSpPr>
              <p:cNvPr id="928" name="TextBox 927"/>
              <p:cNvSpPr txBox="1"/>
              <p:nvPr/>
            </p:nvSpPr>
            <p:spPr>
              <a:xfrm>
                <a:off x="38525192" y="7537330"/>
                <a:ext cx="5293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+z</a:t>
                </a:r>
              </a:p>
            </p:txBody>
          </p:sp>
          <p:sp>
            <p:nvSpPr>
              <p:cNvPr id="931" name="TextBox 930"/>
              <p:cNvSpPr txBox="1"/>
              <p:nvPr/>
            </p:nvSpPr>
            <p:spPr>
              <a:xfrm>
                <a:off x="35169985" y="7431089"/>
                <a:ext cx="46147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-x</a:t>
                </a:r>
                <a:endParaRPr lang="en-US" sz="3000" dirty="0"/>
              </a:p>
            </p:txBody>
          </p:sp>
          <p:sp>
            <p:nvSpPr>
              <p:cNvPr id="932" name="TextBox 931"/>
              <p:cNvSpPr txBox="1"/>
              <p:nvPr/>
            </p:nvSpPr>
            <p:spPr>
              <a:xfrm>
                <a:off x="35087719" y="8147202"/>
                <a:ext cx="5437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/>
                  <a:t>+x</a:t>
                </a:r>
                <a:endParaRPr lang="en-US" sz="3000" dirty="0"/>
              </a:p>
            </p:txBody>
          </p:sp>
          <p:sp>
            <p:nvSpPr>
              <p:cNvPr id="933" name="TextBox 932"/>
              <p:cNvSpPr txBox="1"/>
              <p:nvPr/>
            </p:nvSpPr>
            <p:spPr>
              <a:xfrm>
                <a:off x="35906994" y="8341519"/>
                <a:ext cx="4729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-y</a:t>
                </a:r>
              </a:p>
            </p:txBody>
          </p:sp>
          <p:sp>
            <p:nvSpPr>
              <p:cNvPr id="934" name="TextBox 933"/>
              <p:cNvSpPr txBox="1"/>
              <p:nvPr/>
            </p:nvSpPr>
            <p:spPr>
              <a:xfrm>
                <a:off x="36399950" y="8341519"/>
                <a:ext cx="5517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+y</a:t>
                </a:r>
              </a:p>
            </p:txBody>
          </p:sp>
          <p:sp>
            <p:nvSpPr>
              <p:cNvPr id="935" name="TextBox 934"/>
              <p:cNvSpPr txBox="1"/>
              <p:nvPr/>
            </p:nvSpPr>
            <p:spPr>
              <a:xfrm>
                <a:off x="35933407" y="6832314"/>
                <a:ext cx="46147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-x</a:t>
                </a:r>
              </a:p>
            </p:txBody>
          </p:sp>
          <p:sp>
            <p:nvSpPr>
              <p:cNvPr id="936" name="TextBox 935"/>
              <p:cNvSpPr txBox="1"/>
              <p:nvPr/>
            </p:nvSpPr>
            <p:spPr>
              <a:xfrm>
                <a:off x="36388125" y="6832314"/>
                <a:ext cx="5437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+x</a:t>
                </a:r>
              </a:p>
            </p:txBody>
          </p:sp>
        </p:grpSp>
        <p:grpSp>
          <p:nvGrpSpPr>
            <p:cNvPr id="339" name="Group 338"/>
            <p:cNvGrpSpPr>
              <a:grpSpLocks noChangeAspect="1"/>
            </p:cNvGrpSpPr>
            <p:nvPr/>
          </p:nvGrpSpPr>
          <p:grpSpPr>
            <a:xfrm>
              <a:off x="24627000" y="5369719"/>
              <a:ext cx="3960000" cy="3636735"/>
              <a:chOff x="28907547" y="22979433"/>
              <a:chExt cx="3733800" cy="3429000"/>
            </a:xfrm>
          </p:grpSpPr>
          <p:sp>
            <p:nvSpPr>
              <p:cNvPr id="340" name="Oval 339"/>
              <p:cNvSpPr>
                <a:spLocks/>
              </p:cNvSpPr>
              <p:nvPr/>
            </p:nvSpPr>
            <p:spPr>
              <a:xfrm>
                <a:off x="30460493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341" name="Oval 340"/>
              <p:cNvSpPr>
                <a:spLocks/>
              </p:cNvSpPr>
              <p:nvPr/>
            </p:nvSpPr>
            <p:spPr>
              <a:xfrm>
                <a:off x="28907547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2" name="Oval 341"/>
              <p:cNvSpPr>
                <a:spLocks/>
              </p:cNvSpPr>
              <p:nvPr/>
            </p:nvSpPr>
            <p:spPr>
              <a:xfrm>
                <a:off x="30460493" y="24285633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3" name="Oval 342"/>
              <p:cNvSpPr>
                <a:spLocks/>
              </p:cNvSpPr>
              <p:nvPr/>
            </p:nvSpPr>
            <p:spPr>
              <a:xfrm>
                <a:off x="32025220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4" name="Oval 343"/>
              <p:cNvSpPr>
                <a:spLocks/>
              </p:cNvSpPr>
              <p:nvPr/>
            </p:nvSpPr>
            <p:spPr>
              <a:xfrm>
                <a:off x="28907547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5" name="Oval 344"/>
              <p:cNvSpPr>
                <a:spLocks/>
              </p:cNvSpPr>
              <p:nvPr/>
            </p:nvSpPr>
            <p:spPr>
              <a:xfrm>
                <a:off x="30460493" y="25839701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46" name="Straight Arrow Connector 345"/>
              <p:cNvCxnSpPr/>
              <p:nvPr/>
            </p:nvCxnSpPr>
            <p:spPr>
              <a:xfrm>
                <a:off x="30979709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/>
              <p:cNvCxnSpPr/>
              <p:nvPr/>
            </p:nvCxnSpPr>
            <p:spPr>
              <a:xfrm flipH="1">
                <a:off x="29471143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/>
              <p:cNvCxnSpPr/>
              <p:nvPr/>
            </p:nvCxnSpPr>
            <p:spPr>
              <a:xfrm flipH="1">
                <a:off x="31078800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/>
              <p:cNvCxnSpPr/>
              <p:nvPr/>
            </p:nvCxnSpPr>
            <p:spPr>
              <a:xfrm flipH="1">
                <a:off x="29523674" y="24569999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/>
              <p:cNvCxnSpPr/>
              <p:nvPr/>
            </p:nvCxnSpPr>
            <p:spPr>
              <a:xfrm flipH="1">
                <a:off x="29523674" y="26105928"/>
                <a:ext cx="93681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/>
              <p:cNvCxnSpPr/>
              <p:nvPr/>
            </p:nvCxnSpPr>
            <p:spPr>
              <a:xfrm>
                <a:off x="29215611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/>
              <p:cNvCxnSpPr/>
              <p:nvPr/>
            </p:nvCxnSpPr>
            <p:spPr>
              <a:xfrm flipH="1">
                <a:off x="29317706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Arrow Connector 352"/>
              <p:cNvCxnSpPr/>
              <p:nvPr/>
            </p:nvCxnSpPr>
            <p:spPr>
              <a:xfrm>
                <a:off x="31073552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Arrow Connector 353"/>
              <p:cNvCxnSpPr/>
              <p:nvPr/>
            </p:nvCxnSpPr>
            <p:spPr>
              <a:xfrm flipH="1">
                <a:off x="31068000" y="24647613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Arrow Connector 354"/>
              <p:cNvCxnSpPr/>
              <p:nvPr/>
            </p:nvCxnSpPr>
            <p:spPr>
              <a:xfrm flipH="1">
                <a:off x="29503272" y="26251425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/>
              <p:cNvCxnSpPr/>
              <p:nvPr/>
            </p:nvCxnSpPr>
            <p:spPr>
              <a:xfrm flipV="1">
                <a:off x="31000850" y="24779443"/>
                <a:ext cx="1129060" cy="11519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/>
              <p:cNvCxnSpPr/>
              <p:nvPr/>
            </p:nvCxnSpPr>
            <p:spPr>
              <a:xfrm flipV="1">
                <a:off x="31092938" y="24862732"/>
                <a:ext cx="1191004" cy="1240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ounded Rectangle 1"/>
            <p:cNvSpPr/>
            <p:nvPr/>
          </p:nvSpPr>
          <p:spPr>
            <a:xfrm>
              <a:off x="24326419" y="6436519"/>
              <a:ext cx="1267053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4326419" y="10038784"/>
              <a:ext cx="4260581" cy="3839314"/>
              <a:chOff x="24326419" y="10038784"/>
              <a:chExt cx="4260581" cy="3839314"/>
            </a:xfrm>
          </p:grpSpPr>
          <p:cxnSp>
            <p:nvCxnSpPr>
              <p:cNvPr id="432" name="Straight Arrow Connector 431"/>
              <p:cNvCxnSpPr/>
              <p:nvPr/>
            </p:nvCxnSpPr>
            <p:spPr>
              <a:xfrm>
                <a:off x="25099170" y="11997323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Arrow Connector 432"/>
              <p:cNvCxnSpPr/>
              <p:nvPr/>
            </p:nvCxnSpPr>
            <p:spPr>
              <a:xfrm>
                <a:off x="25223042" y="11870463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Oval 321"/>
              <p:cNvSpPr>
                <a:spLocks/>
              </p:cNvSpPr>
              <p:nvPr/>
            </p:nvSpPr>
            <p:spPr>
              <a:xfrm>
                <a:off x="26274026" y="100387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323" name="Oval 322"/>
              <p:cNvSpPr>
                <a:spLocks/>
              </p:cNvSpPr>
              <p:nvPr/>
            </p:nvSpPr>
            <p:spPr>
              <a:xfrm>
                <a:off x="24627000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4" name="Oval 323"/>
              <p:cNvSpPr>
                <a:spLocks/>
              </p:cNvSpPr>
              <p:nvPr/>
            </p:nvSpPr>
            <p:spPr>
              <a:xfrm>
                <a:off x="26274026" y="114241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5" name="Oval 324"/>
              <p:cNvSpPr>
                <a:spLocks/>
              </p:cNvSpPr>
              <p:nvPr/>
            </p:nvSpPr>
            <p:spPr>
              <a:xfrm>
                <a:off x="27933547" y="114241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6" name="Oval 325"/>
              <p:cNvSpPr>
                <a:spLocks/>
              </p:cNvSpPr>
              <p:nvPr/>
            </p:nvSpPr>
            <p:spPr>
              <a:xfrm>
                <a:off x="24627000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7" name="Oval 326"/>
              <p:cNvSpPr>
                <a:spLocks/>
              </p:cNvSpPr>
              <p:nvPr/>
            </p:nvSpPr>
            <p:spPr>
              <a:xfrm>
                <a:off x="26274026" y="13072332"/>
                <a:ext cx="653453" cy="60318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28" name="Straight Arrow Connector 327"/>
              <p:cNvCxnSpPr/>
              <p:nvPr/>
            </p:nvCxnSpPr>
            <p:spPr>
              <a:xfrm>
                <a:off x="26831783" y="10553636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/>
              <p:cNvCxnSpPr/>
              <p:nvPr/>
            </p:nvCxnSpPr>
            <p:spPr>
              <a:xfrm flipH="1">
                <a:off x="25184757" y="10553636"/>
                <a:ext cx="1184966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/>
              <p:cNvCxnSpPr/>
              <p:nvPr/>
            </p:nvCxnSpPr>
            <p:spPr>
              <a:xfrm flipH="1">
                <a:off x="26927479" y="11630258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/>
              <p:cNvCxnSpPr/>
              <p:nvPr/>
            </p:nvCxnSpPr>
            <p:spPr>
              <a:xfrm flipH="1">
                <a:off x="25272891" y="116302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/>
              <p:cNvCxnSpPr/>
              <p:nvPr/>
            </p:nvCxnSpPr>
            <p:spPr>
              <a:xfrm flipH="1">
                <a:off x="25280453" y="13373926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/>
              <p:cNvCxnSpPr/>
              <p:nvPr/>
            </p:nvCxnSpPr>
            <p:spPr>
              <a:xfrm flipV="1">
                <a:off x="26831783" y="11938968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/>
              <p:cNvCxnSpPr/>
              <p:nvPr/>
            </p:nvCxnSpPr>
            <p:spPr>
              <a:xfrm flipH="1">
                <a:off x="25280091" y="117927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/>
              <p:cNvCxnSpPr>
                <a:stCxn id="323" idx="4"/>
                <a:endCxn id="326" idx="0"/>
              </p:cNvCxnSpPr>
              <p:nvPr/>
            </p:nvCxnSpPr>
            <p:spPr>
              <a:xfrm>
                <a:off x="24953727" y="120273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/>
              <p:cNvCxnSpPr/>
              <p:nvPr/>
            </p:nvCxnSpPr>
            <p:spPr>
              <a:xfrm flipH="1">
                <a:off x="26921978" y="1179278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/>
              <p:cNvCxnSpPr/>
              <p:nvPr/>
            </p:nvCxnSpPr>
            <p:spPr>
              <a:xfrm flipV="1">
                <a:off x="26929450" y="12027303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Rounded Rectangle 359"/>
              <p:cNvSpPr/>
              <p:nvPr/>
            </p:nvSpPr>
            <p:spPr>
              <a:xfrm>
                <a:off x="24326419" y="11158621"/>
                <a:ext cx="1267053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788319" y="5404775"/>
              <a:ext cx="3733800" cy="3429000"/>
              <a:chOff x="2119308" y="5404775"/>
              <a:chExt cx="3733800" cy="3429000"/>
            </a:xfrm>
          </p:grpSpPr>
          <p:sp>
            <p:nvSpPr>
              <p:cNvPr id="1017" name="Oval 1016"/>
              <p:cNvSpPr>
                <a:spLocks/>
              </p:cNvSpPr>
              <p:nvPr/>
            </p:nvSpPr>
            <p:spPr>
              <a:xfrm>
                <a:off x="3672254" y="5404775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018" name="Oval 1017"/>
              <p:cNvSpPr>
                <a:spLocks/>
              </p:cNvSpPr>
              <p:nvPr/>
            </p:nvSpPr>
            <p:spPr>
              <a:xfrm>
                <a:off x="2119308" y="6710975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19" name="Oval 1018"/>
              <p:cNvSpPr>
                <a:spLocks/>
              </p:cNvSpPr>
              <p:nvPr/>
            </p:nvSpPr>
            <p:spPr>
              <a:xfrm>
                <a:off x="3672254" y="6710975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0" name="Oval 1019"/>
              <p:cNvSpPr>
                <a:spLocks/>
              </p:cNvSpPr>
              <p:nvPr/>
            </p:nvSpPr>
            <p:spPr>
              <a:xfrm>
                <a:off x="5236981" y="6710975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1" name="Oval 1020"/>
              <p:cNvSpPr>
                <a:spLocks/>
              </p:cNvSpPr>
              <p:nvPr/>
            </p:nvSpPr>
            <p:spPr>
              <a:xfrm>
                <a:off x="2119308" y="8265043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23" name="Oval 1022"/>
              <p:cNvSpPr>
                <a:spLocks/>
              </p:cNvSpPr>
              <p:nvPr/>
            </p:nvSpPr>
            <p:spPr>
              <a:xfrm>
                <a:off x="3672254" y="8265043"/>
                <a:ext cx="616127" cy="56873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24" name="Straight Arrow Connector 1023"/>
              <p:cNvCxnSpPr>
                <a:stCxn id="1017" idx="6"/>
              </p:cNvCxnSpPr>
              <p:nvPr/>
            </p:nvCxnSpPr>
            <p:spPr>
              <a:xfrm>
                <a:off x="4288381" y="5689141"/>
                <a:ext cx="1256664" cy="1021834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Arrow Connector 1025"/>
              <p:cNvCxnSpPr/>
              <p:nvPr/>
            </p:nvCxnSpPr>
            <p:spPr>
              <a:xfrm flipH="1">
                <a:off x="4288381" y="6995341"/>
                <a:ext cx="948600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Arrow Connector 1026"/>
              <p:cNvCxnSpPr/>
              <p:nvPr/>
            </p:nvCxnSpPr>
            <p:spPr>
              <a:xfrm flipH="1">
                <a:off x="2735435" y="6995341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Arrow Connector 1027"/>
              <p:cNvCxnSpPr/>
              <p:nvPr/>
            </p:nvCxnSpPr>
            <p:spPr>
              <a:xfrm flipH="1">
                <a:off x="2735435" y="8549409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Arrow Connector 1028"/>
              <p:cNvCxnSpPr/>
              <p:nvPr/>
            </p:nvCxnSpPr>
            <p:spPr>
              <a:xfrm>
                <a:off x="2427372" y="7279707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Arrow Connector 1030"/>
              <p:cNvCxnSpPr/>
              <p:nvPr/>
            </p:nvCxnSpPr>
            <p:spPr>
              <a:xfrm flipV="1">
                <a:off x="4198151" y="7279707"/>
                <a:ext cx="1346894" cy="1068625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0" name="Straight Arrow Connector 1299"/>
              <p:cNvCxnSpPr>
                <a:stCxn id="1017" idx="2"/>
                <a:endCxn id="1018" idx="0"/>
              </p:cNvCxnSpPr>
              <p:nvPr/>
            </p:nvCxnSpPr>
            <p:spPr>
              <a:xfrm flipH="1">
                <a:off x="2427372" y="5689141"/>
                <a:ext cx="1244882" cy="1021834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Arrow Connector 413"/>
              <p:cNvCxnSpPr>
                <a:stCxn id="1023" idx="1"/>
                <a:endCxn id="1018" idx="5"/>
              </p:cNvCxnSpPr>
              <p:nvPr/>
            </p:nvCxnSpPr>
            <p:spPr>
              <a:xfrm flipH="1" flipV="1">
                <a:off x="2645205" y="7196418"/>
                <a:ext cx="1117279" cy="1151914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8794038" y="5369719"/>
              <a:ext cx="4347363" cy="3857353"/>
              <a:chOff x="8794038" y="5369719"/>
              <a:chExt cx="4347363" cy="3857353"/>
            </a:xfrm>
          </p:grpSpPr>
          <p:sp>
            <p:nvSpPr>
              <p:cNvPr id="573" name="Oval 572"/>
              <p:cNvSpPr>
                <a:spLocks/>
              </p:cNvSpPr>
              <p:nvPr/>
            </p:nvSpPr>
            <p:spPr>
              <a:xfrm>
                <a:off x="10653026" y="5369719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74" name="Oval 573"/>
              <p:cNvSpPr>
                <a:spLocks/>
              </p:cNvSpPr>
              <p:nvPr/>
            </p:nvSpPr>
            <p:spPr>
              <a:xfrm>
                <a:off x="9006000" y="6755051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5" name="Oval 574"/>
              <p:cNvSpPr>
                <a:spLocks/>
              </p:cNvSpPr>
              <p:nvPr/>
            </p:nvSpPr>
            <p:spPr>
              <a:xfrm>
                <a:off x="10653026" y="6755051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6" name="Oval 575"/>
              <p:cNvSpPr>
                <a:spLocks/>
              </p:cNvSpPr>
              <p:nvPr/>
            </p:nvSpPr>
            <p:spPr>
              <a:xfrm>
                <a:off x="12312547" y="6755051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7" name="Oval 576"/>
              <p:cNvSpPr>
                <a:spLocks/>
              </p:cNvSpPr>
              <p:nvPr/>
            </p:nvSpPr>
            <p:spPr>
              <a:xfrm>
                <a:off x="9006000" y="8403267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8" name="Oval 577"/>
              <p:cNvSpPr>
                <a:spLocks/>
              </p:cNvSpPr>
              <p:nvPr/>
            </p:nvSpPr>
            <p:spPr>
              <a:xfrm>
                <a:off x="10653026" y="8403267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79" name="Straight Arrow Connector 578"/>
              <p:cNvCxnSpPr/>
              <p:nvPr/>
            </p:nvCxnSpPr>
            <p:spPr>
              <a:xfrm>
                <a:off x="11203697" y="5906489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Arrow Connector 579"/>
              <p:cNvCxnSpPr/>
              <p:nvPr/>
            </p:nvCxnSpPr>
            <p:spPr>
              <a:xfrm flipH="1">
                <a:off x="9603740" y="5880099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/>
              <p:cNvCxnSpPr>
                <a:stCxn id="576" idx="2"/>
                <a:endCxn id="575" idx="6"/>
              </p:cNvCxnSpPr>
              <p:nvPr/>
            </p:nvCxnSpPr>
            <p:spPr>
              <a:xfrm flipH="1">
                <a:off x="11306479" y="7056645"/>
                <a:ext cx="1006068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/>
              <p:cNvCxnSpPr/>
              <p:nvPr/>
            </p:nvCxnSpPr>
            <p:spPr>
              <a:xfrm flipH="1">
                <a:off x="9659453" y="7056644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Arrow Connector 582"/>
              <p:cNvCxnSpPr/>
              <p:nvPr/>
            </p:nvCxnSpPr>
            <p:spPr>
              <a:xfrm flipH="1">
                <a:off x="9659453" y="8704861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Arrow Connector 583"/>
              <p:cNvCxnSpPr/>
              <p:nvPr/>
            </p:nvCxnSpPr>
            <p:spPr>
              <a:xfrm>
                <a:off x="9332727" y="7358238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/>
              <p:cNvCxnSpPr/>
              <p:nvPr/>
            </p:nvCxnSpPr>
            <p:spPr>
              <a:xfrm flipH="1">
                <a:off x="9441007" y="5710022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Arrow Connector 585"/>
              <p:cNvCxnSpPr/>
              <p:nvPr/>
            </p:nvCxnSpPr>
            <p:spPr>
              <a:xfrm>
                <a:off x="11303225" y="5754262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Arrow Connector 587"/>
              <p:cNvCxnSpPr>
                <a:stCxn id="578" idx="7"/>
                <a:endCxn id="576" idx="3"/>
              </p:cNvCxnSpPr>
              <p:nvPr/>
            </p:nvCxnSpPr>
            <p:spPr>
              <a:xfrm flipV="1">
                <a:off x="11210783" y="7269903"/>
                <a:ext cx="1197460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2" name="Rounded Rectangle 571"/>
              <p:cNvSpPr/>
              <p:nvPr/>
            </p:nvSpPr>
            <p:spPr>
              <a:xfrm>
                <a:off x="8794038" y="6507595"/>
                <a:ext cx="4347363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2" name="Straight Arrow Connector 421"/>
              <p:cNvCxnSpPr>
                <a:stCxn id="574" idx="5"/>
                <a:endCxn id="578" idx="1"/>
              </p:cNvCxnSpPr>
              <p:nvPr/>
            </p:nvCxnSpPr>
            <p:spPr>
              <a:xfrm>
                <a:off x="9563757" y="7269903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3" name="Straight Arrow Connector 422"/>
            <p:cNvCxnSpPr>
              <a:stCxn id="937" idx="5"/>
              <a:endCxn id="941" idx="1"/>
            </p:cNvCxnSpPr>
            <p:nvPr/>
          </p:nvCxnSpPr>
          <p:spPr>
            <a:xfrm>
              <a:off x="36218831" y="7231475"/>
              <a:ext cx="1117279" cy="11519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TextBox 423"/>
            <p:cNvSpPr txBox="1"/>
            <p:nvPr/>
          </p:nvSpPr>
          <p:spPr>
            <a:xfrm>
              <a:off x="36265680" y="6955531"/>
              <a:ext cx="4614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-x</a:t>
              </a:r>
            </a:p>
          </p:txBody>
        </p:sp>
        <p:sp>
          <p:nvSpPr>
            <p:cNvPr id="425" name="TextBox 424"/>
            <p:cNvSpPr txBox="1"/>
            <p:nvPr/>
          </p:nvSpPr>
          <p:spPr>
            <a:xfrm>
              <a:off x="37101123" y="7813901"/>
              <a:ext cx="5437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+x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9807681" y="5369719"/>
              <a:ext cx="3960000" cy="3636735"/>
              <a:chOff x="29807681" y="5369719"/>
              <a:chExt cx="3960000" cy="3636735"/>
            </a:xfrm>
          </p:grpSpPr>
          <p:sp>
            <p:nvSpPr>
              <p:cNvPr id="957" name="Oval 956"/>
              <p:cNvSpPr>
                <a:spLocks/>
              </p:cNvSpPr>
              <p:nvPr/>
            </p:nvSpPr>
            <p:spPr>
              <a:xfrm>
                <a:off x="31454707" y="5369719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958" name="Oval 957"/>
              <p:cNvSpPr>
                <a:spLocks/>
              </p:cNvSpPr>
              <p:nvPr/>
            </p:nvSpPr>
            <p:spPr>
              <a:xfrm>
                <a:off x="29807681" y="6755051"/>
                <a:ext cx="653453" cy="603187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59" name="Oval 958"/>
              <p:cNvSpPr>
                <a:spLocks/>
              </p:cNvSpPr>
              <p:nvPr/>
            </p:nvSpPr>
            <p:spPr>
              <a:xfrm>
                <a:off x="31454707" y="6755051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0" name="Oval 959"/>
              <p:cNvSpPr>
                <a:spLocks/>
              </p:cNvSpPr>
              <p:nvPr/>
            </p:nvSpPr>
            <p:spPr>
              <a:xfrm>
                <a:off x="33114228" y="6755051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1" name="Oval 960"/>
              <p:cNvSpPr>
                <a:spLocks/>
              </p:cNvSpPr>
              <p:nvPr/>
            </p:nvSpPr>
            <p:spPr>
              <a:xfrm>
                <a:off x="29807681" y="8403267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62" name="Oval 961"/>
              <p:cNvSpPr>
                <a:spLocks/>
              </p:cNvSpPr>
              <p:nvPr/>
            </p:nvSpPr>
            <p:spPr>
              <a:xfrm>
                <a:off x="31454707" y="8403267"/>
                <a:ext cx="653453" cy="60318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63" name="Straight Arrow Connector 962"/>
              <p:cNvCxnSpPr/>
              <p:nvPr/>
            </p:nvCxnSpPr>
            <p:spPr>
              <a:xfrm>
                <a:off x="32005378" y="5906489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Arrow Connector 963"/>
              <p:cNvCxnSpPr/>
              <p:nvPr/>
            </p:nvCxnSpPr>
            <p:spPr>
              <a:xfrm flipH="1">
                <a:off x="30405421" y="5880099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Arrow Connector 964"/>
              <p:cNvCxnSpPr/>
              <p:nvPr/>
            </p:nvCxnSpPr>
            <p:spPr>
              <a:xfrm flipH="1">
                <a:off x="32110472" y="6961193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Arrow Connector 965"/>
              <p:cNvCxnSpPr/>
              <p:nvPr/>
            </p:nvCxnSpPr>
            <p:spPr>
              <a:xfrm flipH="1">
                <a:off x="30461134" y="7056644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Arrow Connector 966"/>
              <p:cNvCxnSpPr/>
              <p:nvPr/>
            </p:nvCxnSpPr>
            <p:spPr>
              <a:xfrm flipH="1">
                <a:off x="30461134" y="8685623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Straight Arrow Connector 967"/>
              <p:cNvCxnSpPr/>
              <p:nvPr/>
            </p:nvCxnSpPr>
            <p:spPr>
              <a:xfrm>
                <a:off x="30134408" y="7358238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Arrow Connector 969"/>
              <p:cNvCxnSpPr/>
              <p:nvPr/>
            </p:nvCxnSpPr>
            <p:spPr>
              <a:xfrm flipH="1">
                <a:off x="30242688" y="5710022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Straight Arrow Connector 970"/>
              <p:cNvCxnSpPr/>
              <p:nvPr/>
            </p:nvCxnSpPr>
            <p:spPr>
              <a:xfrm>
                <a:off x="32104906" y="5754262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Straight Arrow Connector 971"/>
              <p:cNvCxnSpPr/>
              <p:nvPr/>
            </p:nvCxnSpPr>
            <p:spPr>
              <a:xfrm flipH="1">
                <a:off x="32099018" y="7138960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Straight Arrow Connector 972"/>
              <p:cNvCxnSpPr/>
              <p:nvPr/>
            </p:nvCxnSpPr>
            <p:spPr>
              <a:xfrm flipH="1">
                <a:off x="30439496" y="8839934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5" name="Straight Arrow Connector 974"/>
              <p:cNvCxnSpPr/>
              <p:nvPr/>
            </p:nvCxnSpPr>
            <p:spPr>
              <a:xfrm flipV="1">
                <a:off x="32027800" y="7278777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Straight Arrow Connector 975"/>
              <p:cNvCxnSpPr/>
              <p:nvPr/>
            </p:nvCxnSpPr>
            <p:spPr>
              <a:xfrm flipV="1">
                <a:off x="32125467" y="7367112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Arrow Connector 425"/>
              <p:cNvCxnSpPr>
                <a:stCxn id="958" idx="5"/>
                <a:endCxn id="962" idx="1"/>
              </p:cNvCxnSpPr>
              <p:nvPr/>
            </p:nvCxnSpPr>
            <p:spPr>
              <a:xfrm>
                <a:off x="30365438" y="7269903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9807681" y="10038784"/>
              <a:ext cx="3960000" cy="3636735"/>
              <a:chOff x="29807681" y="10038784"/>
              <a:chExt cx="3960000" cy="3636735"/>
            </a:xfrm>
          </p:grpSpPr>
          <p:sp>
            <p:nvSpPr>
              <p:cNvPr id="977" name="Oval 976"/>
              <p:cNvSpPr>
                <a:spLocks/>
              </p:cNvSpPr>
              <p:nvPr/>
            </p:nvSpPr>
            <p:spPr>
              <a:xfrm>
                <a:off x="31454707" y="100387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978" name="Oval 977"/>
              <p:cNvSpPr>
                <a:spLocks/>
              </p:cNvSpPr>
              <p:nvPr/>
            </p:nvSpPr>
            <p:spPr>
              <a:xfrm>
                <a:off x="29807681" y="11424116"/>
                <a:ext cx="653453" cy="603187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9" name="Oval 978"/>
              <p:cNvSpPr>
                <a:spLocks/>
              </p:cNvSpPr>
              <p:nvPr/>
            </p:nvSpPr>
            <p:spPr>
              <a:xfrm>
                <a:off x="31454707" y="114241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0" name="Oval 979"/>
              <p:cNvSpPr>
                <a:spLocks/>
              </p:cNvSpPr>
              <p:nvPr/>
            </p:nvSpPr>
            <p:spPr>
              <a:xfrm>
                <a:off x="33114228" y="114241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1" name="Oval 980"/>
              <p:cNvSpPr>
                <a:spLocks/>
              </p:cNvSpPr>
              <p:nvPr/>
            </p:nvSpPr>
            <p:spPr>
              <a:xfrm>
                <a:off x="29807681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2" name="Oval 981"/>
              <p:cNvSpPr>
                <a:spLocks/>
              </p:cNvSpPr>
              <p:nvPr/>
            </p:nvSpPr>
            <p:spPr>
              <a:xfrm>
                <a:off x="31454707" y="13072332"/>
                <a:ext cx="653453" cy="60318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83" name="Straight Arrow Connector 982"/>
              <p:cNvCxnSpPr/>
              <p:nvPr/>
            </p:nvCxnSpPr>
            <p:spPr>
              <a:xfrm>
                <a:off x="32012464" y="10553636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Arrow Connector 983"/>
              <p:cNvCxnSpPr/>
              <p:nvPr/>
            </p:nvCxnSpPr>
            <p:spPr>
              <a:xfrm flipH="1">
                <a:off x="30365438" y="10553636"/>
                <a:ext cx="1184966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Arrow Connector 984"/>
              <p:cNvCxnSpPr/>
              <p:nvPr/>
            </p:nvCxnSpPr>
            <p:spPr>
              <a:xfrm flipH="1">
                <a:off x="32108160" y="11630258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Arrow Connector 985"/>
              <p:cNvCxnSpPr/>
              <p:nvPr/>
            </p:nvCxnSpPr>
            <p:spPr>
              <a:xfrm flipH="1">
                <a:off x="30453572" y="116302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Arrow Connector 986"/>
              <p:cNvCxnSpPr/>
              <p:nvPr/>
            </p:nvCxnSpPr>
            <p:spPr>
              <a:xfrm flipH="1">
                <a:off x="30461134" y="13373926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Arrow Connector 987"/>
              <p:cNvCxnSpPr/>
              <p:nvPr/>
            </p:nvCxnSpPr>
            <p:spPr>
              <a:xfrm>
                <a:off x="30034645" y="12029809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Arrow Connector 989"/>
              <p:cNvCxnSpPr/>
              <p:nvPr/>
            </p:nvCxnSpPr>
            <p:spPr>
              <a:xfrm flipV="1">
                <a:off x="32012464" y="11938968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Arrow Connector 990"/>
              <p:cNvCxnSpPr/>
              <p:nvPr/>
            </p:nvCxnSpPr>
            <p:spPr>
              <a:xfrm flipH="1">
                <a:off x="30460772" y="117927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Arrow Connector 991"/>
              <p:cNvCxnSpPr/>
              <p:nvPr/>
            </p:nvCxnSpPr>
            <p:spPr>
              <a:xfrm>
                <a:off x="30211123" y="12029809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Arrow Connector 992"/>
              <p:cNvCxnSpPr/>
              <p:nvPr/>
            </p:nvCxnSpPr>
            <p:spPr>
              <a:xfrm flipH="1">
                <a:off x="32102659" y="1179278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Straight Arrow Connector 993"/>
              <p:cNvCxnSpPr/>
              <p:nvPr/>
            </p:nvCxnSpPr>
            <p:spPr>
              <a:xfrm flipV="1">
                <a:off x="32110131" y="12027303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/>
              <p:cNvCxnSpPr/>
              <p:nvPr/>
            </p:nvCxnSpPr>
            <p:spPr>
              <a:xfrm>
                <a:off x="30298844" y="12011049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/>
              <p:cNvCxnSpPr/>
              <p:nvPr/>
            </p:nvCxnSpPr>
            <p:spPr>
              <a:xfrm>
                <a:off x="30422716" y="11884189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29807681" y="14763184"/>
              <a:ext cx="3960000" cy="3636735"/>
              <a:chOff x="29807681" y="14763184"/>
              <a:chExt cx="3960000" cy="3636735"/>
            </a:xfrm>
          </p:grpSpPr>
          <p:sp>
            <p:nvSpPr>
              <p:cNvPr id="995" name="Oval 994"/>
              <p:cNvSpPr>
                <a:spLocks/>
              </p:cNvSpPr>
              <p:nvPr/>
            </p:nvSpPr>
            <p:spPr>
              <a:xfrm>
                <a:off x="31454707" y="147631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996" name="Oval 995"/>
              <p:cNvSpPr>
                <a:spLocks/>
              </p:cNvSpPr>
              <p:nvPr/>
            </p:nvSpPr>
            <p:spPr>
              <a:xfrm>
                <a:off x="29807681" y="16148516"/>
                <a:ext cx="653453" cy="603187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7" name="Oval 996"/>
              <p:cNvSpPr>
                <a:spLocks/>
              </p:cNvSpPr>
              <p:nvPr/>
            </p:nvSpPr>
            <p:spPr>
              <a:xfrm>
                <a:off x="31454707" y="161485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8" name="Oval 997"/>
              <p:cNvSpPr>
                <a:spLocks/>
              </p:cNvSpPr>
              <p:nvPr/>
            </p:nvSpPr>
            <p:spPr>
              <a:xfrm>
                <a:off x="33114228" y="161485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99" name="Oval 998"/>
              <p:cNvSpPr>
                <a:spLocks/>
              </p:cNvSpPr>
              <p:nvPr/>
            </p:nvSpPr>
            <p:spPr>
              <a:xfrm>
                <a:off x="29807681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00" name="Oval 999"/>
              <p:cNvSpPr>
                <a:spLocks/>
              </p:cNvSpPr>
              <p:nvPr/>
            </p:nvSpPr>
            <p:spPr>
              <a:xfrm>
                <a:off x="31454707" y="17796732"/>
                <a:ext cx="653453" cy="60318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01" name="Straight Arrow Connector 1000"/>
              <p:cNvCxnSpPr/>
              <p:nvPr/>
            </p:nvCxnSpPr>
            <p:spPr>
              <a:xfrm>
                <a:off x="32005378" y="15299954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Straight Arrow Connector 1001"/>
              <p:cNvCxnSpPr/>
              <p:nvPr/>
            </p:nvCxnSpPr>
            <p:spPr>
              <a:xfrm flipH="1">
                <a:off x="30405421" y="15273564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Arrow Connector 1002"/>
              <p:cNvCxnSpPr>
                <a:stCxn id="1026" idx="2"/>
              </p:cNvCxnSpPr>
              <p:nvPr/>
            </p:nvCxnSpPr>
            <p:spPr>
              <a:xfrm flipH="1">
                <a:off x="31777171" y="16450109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Arrow Connector 1003"/>
              <p:cNvCxnSpPr/>
              <p:nvPr/>
            </p:nvCxnSpPr>
            <p:spPr>
              <a:xfrm flipH="1">
                <a:off x="30453572" y="163546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Arrow Connector 1004"/>
              <p:cNvCxnSpPr/>
              <p:nvPr/>
            </p:nvCxnSpPr>
            <p:spPr>
              <a:xfrm flipH="1">
                <a:off x="30461134" y="18079088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Arrow Connector 1005"/>
              <p:cNvCxnSpPr/>
              <p:nvPr/>
            </p:nvCxnSpPr>
            <p:spPr>
              <a:xfrm>
                <a:off x="30034645" y="16754209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Arrow Connector 1007"/>
              <p:cNvCxnSpPr/>
              <p:nvPr/>
            </p:nvCxnSpPr>
            <p:spPr>
              <a:xfrm flipV="1">
                <a:off x="32093958" y="16737784"/>
                <a:ext cx="1229614" cy="1242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Arrow Connector 1008"/>
              <p:cNvCxnSpPr/>
              <p:nvPr/>
            </p:nvCxnSpPr>
            <p:spPr>
              <a:xfrm flipH="1">
                <a:off x="30242688" y="15103487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Arrow Connector 1009"/>
              <p:cNvCxnSpPr/>
              <p:nvPr/>
            </p:nvCxnSpPr>
            <p:spPr>
              <a:xfrm>
                <a:off x="32104906" y="15147727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Straight Arrow Connector 1010"/>
              <p:cNvCxnSpPr/>
              <p:nvPr/>
            </p:nvCxnSpPr>
            <p:spPr>
              <a:xfrm flipH="1">
                <a:off x="30463737" y="165171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Arrow Connector 1011"/>
              <p:cNvCxnSpPr/>
              <p:nvPr/>
            </p:nvCxnSpPr>
            <p:spPr>
              <a:xfrm flipH="1">
                <a:off x="30439496" y="1823339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Arrow Connector 1012"/>
              <p:cNvCxnSpPr/>
              <p:nvPr/>
            </p:nvCxnSpPr>
            <p:spPr>
              <a:xfrm>
                <a:off x="30211123" y="16754209"/>
                <a:ext cx="0" cy="1045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Arrow Connector 428"/>
              <p:cNvCxnSpPr/>
              <p:nvPr/>
            </p:nvCxnSpPr>
            <p:spPr>
              <a:xfrm>
                <a:off x="30283726" y="16748366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Arrow Connector 429"/>
              <p:cNvCxnSpPr/>
              <p:nvPr/>
            </p:nvCxnSpPr>
            <p:spPr>
              <a:xfrm>
                <a:off x="30430423" y="16626213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4326419" y="14763184"/>
              <a:ext cx="4260581" cy="3765412"/>
              <a:chOff x="24326419" y="14763184"/>
              <a:chExt cx="4260581" cy="3765412"/>
            </a:xfrm>
          </p:grpSpPr>
          <p:sp>
            <p:nvSpPr>
              <p:cNvPr id="303" name="Oval 302"/>
              <p:cNvSpPr>
                <a:spLocks/>
              </p:cNvSpPr>
              <p:nvPr/>
            </p:nvSpPr>
            <p:spPr>
              <a:xfrm>
                <a:off x="26274026" y="147631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304" name="Oval 303"/>
              <p:cNvSpPr>
                <a:spLocks/>
              </p:cNvSpPr>
              <p:nvPr/>
            </p:nvSpPr>
            <p:spPr>
              <a:xfrm>
                <a:off x="24627000" y="161485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5" name="Oval 304"/>
              <p:cNvSpPr>
                <a:spLocks/>
              </p:cNvSpPr>
              <p:nvPr/>
            </p:nvSpPr>
            <p:spPr>
              <a:xfrm>
                <a:off x="26274026" y="161485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6" name="Oval 305"/>
              <p:cNvSpPr>
                <a:spLocks/>
              </p:cNvSpPr>
              <p:nvPr/>
            </p:nvSpPr>
            <p:spPr>
              <a:xfrm>
                <a:off x="27933547" y="161485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7" name="Oval 306"/>
              <p:cNvSpPr>
                <a:spLocks/>
              </p:cNvSpPr>
              <p:nvPr/>
            </p:nvSpPr>
            <p:spPr>
              <a:xfrm>
                <a:off x="24627000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8" name="Oval 307"/>
              <p:cNvSpPr>
                <a:spLocks/>
              </p:cNvSpPr>
              <p:nvPr/>
            </p:nvSpPr>
            <p:spPr>
              <a:xfrm>
                <a:off x="26274026" y="17796732"/>
                <a:ext cx="653453" cy="603187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09" name="Straight Arrow Connector 308"/>
              <p:cNvCxnSpPr/>
              <p:nvPr/>
            </p:nvCxnSpPr>
            <p:spPr>
              <a:xfrm>
                <a:off x="26824697" y="15299954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/>
              <p:nvPr/>
            </p:nvCxnSpPr>
            <p:spPr>
              <a:xfrm flipH="1">
                <a:off x="25224740" y="15273564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/>
              <p:cNvCxnSpPr/>
              <p:nvPr/>
            </p:nvCxnSpPr>
            <p:spPr>
              <a:xfrm flipH="1">
                <a:off x="26927479" y="16450109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/>
              <p:cNvCxnSpPr/>
              <p:nvPr/>
            </p:nvCxnSpPr>
            <p:spPr>
              <a:xfrm flipH="1">
                <a:off x="25272891" y="163546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/>
              <p:cNvCxnSpPr/>
              <p:nvPr/>
            </p:nvCxnSpPr>
            <p:spPr>
              <a:xfrm flipH="1">
                <a:off x="25280453" y="18079088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/>
              <p:cNvCxnSpPr>
                <a:stCxn id="304" idx="4"/>
                <a:endCxn id="307" idx="0"/>
              </p:cNvCxnSpPr>
              <p:nvPr/>
            </p:nvCxnSpPr>
            <p:spPr>
              <a:xfrm>
                <a:off x="24953727" y="167517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/>
              <p:cNvCxnSpPr/>
              <p:nvPr/>
            </p:nvCxnSpPr>
            <p:spPr>
              <a:xfrm flipV="1">
                <a:off x="26913277" y="16737784"/>
                <a:ext cx="1229614" cy="1242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/>
              <p:cNvCxnSpPr/>
              <p:nvPr/>
            </p:nvCxnSpPr>
            <p:spPr>
              <a:xfrm flipH="1">
                <a:off x="25062007" y="15103487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/>
              <p:cNvCxnSpPr/>
              <p:nvPr/>
            </p:nvCxnSpPr>
            <p:spPr>
              <a:xfrm>
                <a:off x="26924225" y="15147727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/>
              <p:cNvCxnSpPr/>
              <p:nvPr/>
            </p:nvCxnSpPr>
            <p:spPr>
              <a:xfrm flipH="1">
                <a:off x="25283056" y="165171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/>
              <p:cNvCxnSpPr/>
              <p:nvPr/>
            </p:nvCxnSpPr>
            <p:spPr>
              <a:xfrm flipH="1">
                <a:off x="25258815" y="1823339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1" name="Rounded Rectangle 360"/>
              <p:cNvSpPr/>
              <p:nvPr/>
            </p:nvSpPr>
            <p:spPr>
              <a:xfrm>
                <a:off x="24326419" y="15809119"/>
                <a:ext cx="1267053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4" name="Straight Arrow Connector 433"/>
              <p:cNvCxnSpPr/>
              <p:nvPr/>
            </p:nvCxnSpPr>
            <p:spPr>
              <a:xfrm>
                <a:off x="25115593" y="16737205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Arrow Connector 434"/>
              <p:cNvCxnSpPr/>
              <p:nvPr/>
            </p:nvCxnSpPr>
            <p:spPr>
              <a:xfrm>
                <a:off x="25239465" y="16610345"/>
                <a:ext cx="1184965" cy="12216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19145291" y="5369719"/>
              <a:ext cx="4200390" cy="3836356"/>
              <a:chOff x="19145291" y="5369719"/>
              <a:chExt cx="4200390" cy="3836356"/>
            </a:xfrm>
          </p:grpSpPr>
          <p:sp>
            <p:nvSpPr>
              <p:cNvPr id="404" name="Oval 403"/>
              <p:cNvSpPr>
                <a:spLocks/>
              </p:cNvSpPr>
              <p:nvPr/>
            </p:nvSpPr>
            <p:spPr>
              <a:xfrm>
                <a:off x="21032707" y="5369719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405" name="Oval 404"/>
              <p:cNvSpPr>
                <a:spLocks/>
              </p:cNvSpPr>
              <p:nvPr/>
            </p:nvSpPr>
            <p:spPr>
              <a:xfrm>
                <a:off x="19385681" y="6755051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6" name="Oval 405"/>
              <p:cNvSpPr>
                <a:spLocks/>
              </p:cNvSpPr>
              <p:nvPr/>
            </p:nvSpPr>
            <p:spPr>
              <a:xfrm>
                <a:off x="21032707" y="6755051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7" name="Oval 406"/>
              <p:cNvSpPr>
                <a:spLocks/>
              </p:cNvSpPr>
              <p:nvPr/>
            </p:nvSpPr>
            <p:spPr>
              <a:xfrm>
                <a:off x="22692228" y="6755051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8" name="Oval 407"/>
              <p:cNvSpPr>
                <a:spLocks/>
              </p:cNvSpPr>
              <p:nvPr/>
            </p:nvSpPr>
            <p:spPr>
              <a:xfrm>
                <a:off x="19385681" y="8403267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9" name="Oval 408"/>
              <p:cNvSpPr>
                <a:spLocks/>
              </p:cNvSpPr>
              <p:nvPr/>
            </p:nvSpPr>
            <p:spPr>
              <a:xfrm>
                <a:off x="21032707" y="8403267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10" name="Straight Arrow Connector 409"/>
              <p:cNvCxnSpPr/>
              <p:nvPr/>
            </p:nvCxnSpPr>
            <p:spPr>
              <a:xfrm>
                <a:off x="21583378" y="5906489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Arrow Connector 410"/>
              <p:cNvCxnSpPr/>
              <p:nvPr/>
            </p:nvCxnSpPr>
            <p:spPr>
              <a:xfrm flipH="1">
                <a:off x="19983421" y="5880099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Arrow Connector 411"/>
              <p:cNvCxnSpPr/>
              <p:nvPr/>
            </p:nvCxnSpPr>
            <p:spPr>
              <a:xfrm flipH="1">
                <a:off x="21688472" y="6961193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Arrow Connector 412"/>
              <p:cNvCxnSpPr/>
              <p:nvPr/>
            </p:nvCxnSpPr>
            <p:spPr>
              <a:xfrm flipH="1">
                <a:off x="20039134" y="7056644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Arrow Connector 414"/>
              <p:cNvCxnSpPr>
                <a:stCxn id="405" idx="4"/>
                <a:endCxn id="408" idx="0"/>
              </p:cNvCxnSpPr>
              <p:nvPr/>
            </p:nvCxnSpPr>
            <p:spPr>
              <a:xfrm>
                <a:off x="19712408" y="7358238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Arrow Connector 415"/>
              <p:cNvCxnSpPr/>
              <p:nvPr/>
            </p:nvCxnSpPr>
            <p:spPr>
              <a:xfrm flipH="1">
                <a:off x="19820688" y="5710022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Arrow Connector 416"/>
              <p:cNvCxnSpPr/>
              <p:nvPr/>
            </p:nvCxnSpPr>
            <p:spPr>
              <a:xfrm>
                <a:off x="21682906" y="5754262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Arrow Connector 417"/>
              <p:cNvCxnSpPr/>
              <p:nvPr/>
            </p:nvCxnSpPr>
            <p:spPr>
              <a:xfrm flipH="1">
                <a:off x="21677018" y="7138960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Arrow Connector 418"/>
              <p:cNvCxnSpPr>
                <a:stCxn id="409" idx="2"/>
                <a:endCxn id="408" idx="6"/>
              </p:cNvCxnSpPr>
              <p:nvPr/>
            </p:nvCxnSpPr>
            <p:spPr>
              <a:xfrm flipH="1">
                <a:off x="20039134" y="8704861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Arrow Connector 419"/>
              <p:cNvCxnSpPr/>
              <p:nvPr/>
            </p:nvCxnSpPr>
            <p:spPr>
              <a:xfrm flipV="1">
                <a:off x="21605800" y="7278777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Arrow Connector 420"/>
              <p:cNvCxnSpPr/>
              <p:nvPr/>
            </p:nvCxnSpPr>
            <p:spPr>
              <a:xfrm flipV="1">
                <a:off x="21703467" y="7367112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9145291" y="6076283"/>
                <a:ext cx="3111115" cy="3129792"/>
                <a:chOff x="19145291" y="6076283"/>
                <a:chExt cx="3111115" cy="3129792"/>
              </a:xfrm>
            </p:grpSpPr>
            <p:sp>
              <p:nvSpPr>
                <p:cNvPr id="458" name="Arc 457"/>
                <p:cNvSpPr/>
                <p:nvPr/>
              </p:nvSpPr>
              <p:spPr>
                <a:xfrm rot="16200000">
                  <a:off x="19122684" y="8737214"/>
                  <a:ext cx="464494" cy="419280"/>
                </a:xfrm>
                <a:prstGeom prst="arc">
                  <a:avLst>
                    <a:gd name="adj1" fmla="val 10979995"/>
                    <a:gd name="adj2" fmla="val 15689493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9394281" y="9175879"/>
                  <a:ext cx="266323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/>
                <p:cNvCxnSpPr>
                  <a:stCxn id="458" idx="2"/>
                  <a:endCxn id="33" idx="0"/>
                </p:cNvCxnSpPr>
                <p:nvPr/>
              </p:nvCxnSpPr>
              <p:spPr>
                <a:xfrm flipV="1">
                  <a:off x="19147177" y="6375709"/>
                  <a:ext cx="15185" cy="260222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/>
                <p:cNvCxnSpPr/>
                <p:nvPr/>
              </p:nvCxnSpPr>
              <p:spPr>
                <a:xfrm flipH="1" flipV="1">
                  <a:off x="19678656" y="6213401"/>
                  <a:ext cx="2467582" cy="248797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Arc 32"/>
                <p:cNvSpPr/>
                <p:nvPr/>
              </p:nvSpPr>
              <p:spPr>
                <a:xfrm>
                  <a:off x="19162039" y="6076283"/>
                  <a:ext cx="571029" cy="628744"/>
                </a:xfrm>
                <a:prstGeom prst="arc">
                  <a:avLst>
                    <a:gd name="adj1" fmla="val 10979995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Arc 463"/>
                <p:cNvSpPr/>
                <p:nvPr/>
              </p:nvSpPr>
              <p:spPr>
                <a:xfrm rot="8225777">
                  <a:off x="21705016" y="8577331"/>
                  <a:ext cx="551390" cy="628744"/>
                </a:xfrm>
                <a:prstGeom prst="arc">
                  <a:avLst>
                    <a:gd name="adj1" fmla="val 11648934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36" name="Straight Arrow Connector 435"/>
              <p:cNvCxnSpPr>
                <a:stCxn id="405" idx="5"/>
                <a:endCxn id="409" idx="1"/>
              </p:cNvCxnSpPr>
              <p:nvPr/>
            </p:nvCxnSpPr>
            <p:spPr>
              <a:xfrm>
                <a:off x="19943438" y="7269903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19145291" y="10038784"/>
              <a:ext cx="4200390" cy="3855008"/>
              <a:chOff x="19145291" y="10038784"/>
              <a:chExt cx="4200390" cy="3855008"/>
            </a:xfrm>
          </p:grpSpPr>
          <p:sp>
            <p:nvSpPr>
              <p:cNvPr id="386" name="Oval 385"/>
              <p:cNvSpPr>
                <a:spLocks/>
              </p:cNvSpPr>
              <p:nvPr/>
            </p:nvSpPr>
            <p:spPr>
              <a:xfrm>
                <a:off x="21032707" y="100387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387" name="Oval 386"/>
              <p:cNvSpPr>
                <a:spLocks/>
              </p:cNvSpPr>
              <p:nvPr/>
            </p:nvSpPr>
            <p:spPr>
              <a:xfrm>
                <a:off x="19385681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8" name="Oval 387"/>
              <p:cNvSpPr>
                <a:spLocks/>
              </p:cNvSpPr>
              <p:nvPr/>
            </p:nvSpPr>
            <p:spPr>
              <a:xfrm>
                <a:off x="21032707" y="114241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9" name="Oval 388"/>
              <p:cNvSpPr>
                <a:spLocks/>
              </p:cNvSpPr>
              <p:nvPr/>
            </p:nvSpPr>
            <p:spPr>
              <a:xfrm>
                <a:off x="22692228" y="114241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0" name="Oval 389"/>
              <p:cNvSpPr>
                <a:spLocks/>
              </p:cNvSpPr>
              <p:nvPr/>
            </p:nvSpPr>
            <p:spPr>
              <a:xfrm>
                <a:off x="19385681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1" name="Oval 390"/>
              <p:cNvSpPr>
                <a:spLocks/>
              </p:cNvSpPr>
              <p:nvPr/>
            </p:nvSpPr>
            <p:spPr>
              <a:xfrm>
                <a:off x="21032707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92" name="Straight Arrow Connector 391"/>
              <p:cNvCxnSpPr/>
              <p:nvPr/>
            </p:nvCxnSpPr>
            <p:spPr>
              <a:xfrm>
                <a:off x="21590464" y="10553636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Arrow Connector 392"/>
              <p:cNvCxnSpPr/>
              <p:nvPr/>
            </p:nvCxnSpPr>
            <p:spPr>
              <a:xfrm flipH="1">
                <a:off x="19943438" y="10553636"/>
                <a:ext cx="1184966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/>
              <p:cNvCxnSpPr/>
              <p:nvPr/>
            </p:nvCxnSpPr>
            <p:spPr>
              <a:xfrm flipH="1">
                <a:off x="21686160" y="11630258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/>
              <p:cNvCxnSpPr/>
              <p:nvPr/>
            </p:nvCxnSpPr>
            <p:spPr>
              <a:xfrm flipH="1">
                <a:off x="20031572" y="116302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Arrow Connector 395"/>
              <p:cNvCxnSpPr>
                <a:stCxn id="391" idx="2"/>
                <a:endCxn id="390" idx="6"/>
              </p:cNvCxnSpPr>
              <p:nvPr/>
            </p:nvCxnSpPr>
            <p:spPr>
              <a:xfrm flipH="1">
                <a:off x="20039134" y="13373926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Arrow Connector 396"/>
              <p:cNvCxnSpPr>
                <a:stCxn id="387" idx="4"/>
                <a:endCxn id="390" idx="0"/>
              </p:cNvCxnSpPr>
              <p:nvPr/>
            </p:nvCxnSpPr>
            <p:spPr>
              <a:xfrm>
                <a:off x="19712408" y="120273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Arrow Connector 397"/>
              <p:cNvCxnSpPr/>
              <p:nvPr/>
            </p:nvCxnSpPr>
            <p:spPr>
              <a:xfrm flipV="1">
                <a:off x="21590464" y="11938968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/>
              <p:cNvCxnSpPr/>
              <p:nvPr/>
            </p:nvCxnSpPr>
            <p:spPr>
              <a:xfrm flipH="1">
                <a:off x="20038772" y="117927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Arrow Connector 400"/>
              <p:cNvCxnSpPr/>
              <p:nvPr/>
            </p:nvCxnSpPr>
            <p:spPr>
              <a:xfrm flipH="1">
                <a:off x="21680659" y="1179278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Arrow Connector 401"/>
              <p:cNvCxnSpPr/>
              <p:nvPr/>
            </p:nvCxnSpPr>
            <p:spPr>
              <a:xfrm flipV="1">
                <a:off x="21688131" y="12027303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" name="Group 481"/>
              <p:cNvGrpSpPr/>
              <p:nvPr/>
            </p:nvGrpSpPr>
            <p:grpSpPr>
              <a:xfrm>
                <a:off x="19145291" y="10764000"/>
                <a:ext cx="3111115" cy="3129792"/>
                <a:chOff x="19145291" y="6076283"/>
                <a:chExt cx="3111115" cy="3129792"/>
              </a:xfrm>
            </p:grpSpPr>
            <p:sp>
              <p:nvSpPr>
                <p:cNvPr id="483" name="Arc 482"/>
                <p:cNvSpPr/>
                <p:nvPr/>
              </p:nvSpPr>
              <p:spPr>
                <a:xfrm rot="16200000">
                  <a:off x="19122684" y="8737214"/>
                  <a:ext cx="464494" cy="419280"/>
                </a:xfrm>
                <a:prstGeom prst="arc">
                  <a:avLst>
                    <a:gd name="adj1" fmla="val 10979995"/>
                    <a:gd name="adj2" fmla="val 15689493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4" name="Straight Connector 483"/>
                <p:cNvCxnSpPr/>
                <p:nvPr/>
              </p:nvCxnSpPr>
              <p:spPr>
                <a:xfrm>
                  <a:off x="19394281" y="9175879"/>
                  <a:ext cx="266323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/>
                <p:cNvCxnSpPr/>
                <p:nvPr/>
              </p:nvCxnSpPr>
              <p:spPr>
                <a:xfrm flipV="1">
                  <a:off x="19147177" y="6375709"/>
                  <a:ext cx="15185" cy="260222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 flipH="1" flipV="1">
                  <a:off x="19678656" y="6213401"/>
                  <a:ext cx="2467582" cy="248797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7" name="Arc 486"/>
                <p:cNvSpPr/>
                <p:nvPr/>
              </p:nvSpPr>
              <p:spPr>
                <a:xfrm>
                  <a:off x="19162039" y="6076283"/>
                  <a:ext cx="571029" cy="628744"/>
                </a:xfrm>
                <a:prstGeom prst="arc">
                  <a:avLst>
                    <a:gd name="adj1" fmla="val 10979995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Arc 487"/>
                <p:cNvSpPr/>
                <p:nvPr/>
              </p:nvSpPr>
              <p:spPr>
                <a:xfrm rot="8225777">
                  <a:off x="21705016" y="8577331"/>
                  <a:ext cx="551390" cy="628744"/>
                </a:xfrm>
                <a:prstGeom prst="arc">
                  <a:avLst>
                    <a:gd name="adj1" fmla="val 11648934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38" name="Straight Arrow Connector 437"/>
              <p:cNvCxnSpPr>
                <a:stCxn id="387" idx="5"/>
                <a:endCxn id="391" idx="1"/>
              </p:cNvCxnSpPr>
              <p:nvPr/>
            </p:nvCxnSpPr>
            <p:spPr>
              <a:xfrm>
                <a:off x="19943438" y="119389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19145291" y="14763184"/>
              <a:ext cx="4200390" cy="3850156"/>
              <a:chOff x="19145291" y="14763184"/>
              <a:chExt cx="4200390" cy="3850156"/>
            </a:xfrm>
          </p:grpSpPr>
          <p:sp>
            <p:nvSpPr>
              <p:cNvPr id="367" name="Oval 366"/>
              <p:cNvSpPr>
                <a:spLocks/>
              </p:cNvSpPr>
              <p:nvPr/>
            </p:nvSpPr>
            <p:spPr>
              <a:xfrm>
                <a:off x="21032707" y="147631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368" name="Oval 367"/>
              <p:cNvSpPr>
                <a:spLocks/>
              </p:cNvSpPr>
              <p:nvPr/>
            </p:nvSpPr>
            <p:spPr>
              <a:xfrm>
                <a:off x="19385681" y="161485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9" name="Oval 368"/>
              <p:cNvSpPr>
                <a:spLocks/>
              </p:cNvSpPr>
              <p:nvPr/>
            </p:nvSpPr>
            <p:spPr>
              <a:xfrm>
                <a:off x="21032707" y="16148516"/>
                <a:ext cx="653453" cy="603187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0" name="Oval 369"/>
              <p:cNvSpPr>
                <a:spLocks/>
              </p:cNvSpPr>
              <p:nvPr/>
            </p:nvSpPr>
            <p:spPr>
              <a:xfrm>
                <a:off x="22692228" y="161485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1" name="Oval 370"/>
              <p:cNvSpPr>
                <a:spLocks/>
              </p:cNvSpPr>
              <p:nvPr/>
            </p:nvSpPr>
            <p:spPr>
              <a:xfrm>
                <a:off x="19385681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2" name="Oval 371"/>
              <p:cNvSpPr>
                <a:spLocks/>
              </p:cNvSpPr>
              <p:nvPr/>
            </p:nvSpPr>
            <p:spPr>
              <a:xfrm>
                <a:off x="21032707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373" name="Straight Arrow Connector 372"/>
              <p:cNvCxnSpPr/>
              <p:nvPr/>
            </p:nvCxnSpPr>
            <p:spPr>
              <a:xfrm>
                <a:off x="21583378" y="15299954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Arrow Connector 373"/>
              <p:cNvCxnSpPr/>
              <p:nvPr/>
            </p:nvCxnSpPr>
            <p:spPr>
              <a:xfrm flipH="1">
                <a:off x="19983421" y="15273564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Arrow Connector 374"/>
              <p:cNvCxnSpPr/>
              <p:nvPr/>
            </p:nvCxnSpPr>
            <p:spPr>
              <a:xfrm flipH="1">
                <a:off x="21686160" y="16450109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Arrow Connector 375"/>
              <p:cNvCxnSpPr/>
              <p:nvPr/>
            </p:nvCxnSpPr>
            <p:spPr>
              <a:xfrm flipH="1">
                <a:off x="20031572" y="16354658"/>
                <a:ext cx="99270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Arrow Connector 377"/>
              <p:cNvCxnSpPr>
                <a:stCxn id="368" idx="4"/>
                <a:endCxn id="371" idx="0"/>
              </p:cNvCxnSpPr>
              <p:nvPr/>
            </p:nvCxnSpPr>
            <p:spPr>
              <a:xfrm>
                <a:off x="19712408" y="167517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Arrow Connector 378"/>
              <p:cNvCxnSpPr/>
              <p:nvPr/>
            </p:nvCxnSpPr>
            <p:spPr>
              <a:xfrm flipV="1">
                <a:off x="21671958" y="16737784"/>
                <a:ext cx="1229614" cy="12423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Arrow Connector 379"/>
              <p:cNvCxnSpPr/>
              <p:nvPr/>
            </p:nvCxnSpPr>
            <p:spPr>
              <a:xfrm flipH="1">
                <a:off x="19820688" y="15103487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Arrow Connector 380"/>
              <p:cNvCxnSpPr/>
              <p:nvPr/>
            </p:nvCxnSpPr>
            <p:spPr>
              <a:xfrm>
                <a:off x="21682906" y="15147727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Arrow Connector 381"/>
              <p:cNvCxnSpPr/>
              <p:nvPr/>
            </p:nvCxnSpPr>
            <p:spPr>
              <a:xfrm flipH="1">
                <a:off x="20041737" y="16517189"/>
                <a:ext cx="9935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Arrow Connector 382"/>
              <p:cNvCxnSpPr>
                <a:stCxn id="372" idx="2"/>
                <a:endCxn id="371" idx="6"/>
              </p:cNvCxnSpPr>
              <p:nvPr/>
            </p:nvCxnSpPr>
            <p:spPr>
              <a:xfrm flipH="1">
                <a:off x="20039134" y="18098326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9" name="Group 488"/>
              <p:cNvGrpSpPr/>
              <p:nvPr/>
            </p:nvGrpSpPr>
            <p:grpSpPr>
              <a:xfrm>
                <a:off x="19145291" y="15483548"/>
                <a:ext cx="3111115" cy="3129792"/>
                <a:chOff x="19145291" y="6076283"/>
                <a:chExt cx="3111115" cy="3129792"/>
              </a:xfrm>
            </p:grpSpPr>
            <p:sp>
              <p:nvSpPr>
                <p:cNvPr id="490" name="Arc 489"/>
                <p:cNvSpPr/>
                <p:nvPr/>
              </p:nvSpPr>
              <p:spPr>
                <a:xfrm rot="16200000">
                  <a:off x="19122684" y="8737214"/>
                  <a:ext cx="464494" cy="419280"/>
                </a:xfrm>
                <a:prstGeom prst="arc">
                  <a:avLst>
                    <a:gd name="adj1" fmla="val 10979995"/>
                    <a:gd name="adj2" fmla="val 15689493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1" name="Straight Connector 490"/>
                <p:cNvCxnSpPr/>
                <p:nvPr/>
              </p:nvCxnSpPr>
              <p:spPr>
                <a:xfrm>
                  <a:off x="19394281" y="9175879"/>
                  <a:ext cx="2663238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/>
                <p:cNvCxnSpPr/>
                <p:nvPr/>
              </p:nvCxnSpPr>
              <p:spPr>
                <a:xfrm flipV="1">
                  <a:off x="19147177" y="6375709"/>
                  <a:ext cx="15185" cy="260222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/>
                <p:cNvCxnSpPr/>
                <p:nvPr/>
              </p:nvCxnSpPr>
              <p:spPr>
                <a:xfrm flipH="1" flipV="1">
                  <a:off x="19678656" y="6213401"/>
                  <a:ext cx="2467582" cy="248797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4" name="Arc 493"/>
                <p:cNvSpPr/>
                <p:nvPr/>
              </p:nvSpPr>
              <p:spPr>
                <a:xfrm>
                  <a:off x="19162039" y="6076283"/>
                  <a:ext cx="571029" cy="628744"/>
                </a:xfrm>
                <a:prstGeom prst="arc">
                  <a:avLst>
                    <a:gd name="adj1" fmla="val 10979995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Arc 494"/>
                <p:cNvSpPr/>
                <p:nvPr/>
              </p:nvSpPr>
              <p:spPr>
                <a:xfrm rot="8225777">
                  <a:off x="21705016" y="8577331"/>
                  <a:ext cx="551390" cy="628744"/>
                </a:xfrm>
                <a:prstGeom prst="arc">
                  <a:avLst>
                    <a:gd name="adj1" fmla="val 11648934"/>
                    <a:gd name="adj2" fmla="val 19189198"/>
                  </a:avLst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41" name="Straight Arrow Connector 440"/>
              <p:cNvCxnSpPr>
                <a:stCxn id="368" idx="5"/>
                <a:endCxn id="372" idx="1"/>
              </p:cNvCxnSpPr>
              <p:nvPr/>
            </p:nvCxnSpPr>
            <p:spPr>
              <a:xfrm>
                <a:off x="19943438" y="166633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13990004" y="5369719"/>
              <a:ext cx="4157596" cy="3857353"/>
              <a:chOff x="13990004" y="5369719"/>
              <a:chExt cx="4157596" cy="3857353"/>
            </a:xfrm>
          </p:grpSpPr>
          <p:grpSp>
            <p:nvGrpSpPr>
              <p:cNvPr id="533" name="Group 532"/>
              <p:cNvGrpSpPr>
                <a:grpSpLocks noChangeAspect="1"/>
              </p:cNvGrpSpPr>
              <p:nvPr/>
            </p:nvGrpSpPr>
            <p:grpSpPr>
              <a:xfrm>
                <a:off x="14187600" y="5369719"/>
                <a:ext cx="3960000" cy="3636735"/>
                <a:chOff x="28907547" y="22979433"/>
                <a:chExt cx="3733800" cy="3429000"/>
              </a:xfrm>
            </p:grpSpPr>
            <p:sp>
              <p:nvSpPr>
                <p:cNvPr id="534" name="Oval 533"/>
                <p:cNvSpPr>
                  <a:spLocks/>
                </p:cNvSpPr>
                <p:nvPr/>
              </p:nvSpPr>
              <p:spPr>
                <a:xfrm>
                  <a:off x="30460493" y="22979433"/>
                  <a:ext cx="616127" cy="568732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535" name="Oval 534"/>
                <p:cNvSpPr>
                  <a:spLocks/>
                </p:cNvSpPr>
                <p:nvPr/>
              </p:nvSpPr>
              <p:spPr>
                <a:xfrm>
                  <a:off x="28907547" y="24285633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36" name="Oval 535"/>
                <p:cNvSpPr>
                  <a:spLocks/>
                </p:cNvSpPr>
                <p:nvPr/>
              </p:nvSpPr>
              <p:spPr>
                <a:xfrm>
                  <a:off x="30460493" y="24285633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37" name="Oval 536"/>
                <p:cNvSpPr>
                  <a:spLocks/>
                </p:cNvSpPr>
                <p:nvPr/>
              </p:nvSpPr>
              <p:spPr>
                <a:xfrm>
                  <a:off x="32025220" y="24285633"/>
                  <a:ext cx="616127" cy="568732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38" name="Oval 537"/>
                <p:cNvSpPr>
                  <a:spLocks/>
                </p:cNvSpPr>
                <p:nvPr/>
              </p:nvSpPr>
              <p:spPr>
                <a:xfrm>
                  <a:off x="28907547" y="25839701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39" name="Oval 538"/>
                <p:cNvSpPr>
                  <a:spLocks/>
                </p:cNvSpPr>
                <p:nvPr/>
              </p:nvSpPr>
              <p:spPr>
                <a:xfrm>
                  <a:off x="30460493" y="25839701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540" name="Straight Arrow Connector 539"/>
                <p:cNvCxnSpPr/>
                <p:nvPr/>
              </p:nvCxnSpPr>
              <p:spPr>
                <a:xfrm>
                  <a:off x="30979709" y="23485542"/>
                  <a:ext cx="1129060" cy="9165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Arrow Connector 540"/>
                <p:cNvCxnSpPr/>
                <p:nvPr/>
              </p:nvCxnSpPr>
              <p:spPr>
                <a:xfrm flipH="1">
                  <a:off x="29471143" y="23460659"/>
                  <a:ext cx="1083746" cy="9285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Arrow Connector 541"/>
                <p:cNvCxnSpPr/>
                <p:nvPr/>
              </p:nvCxnSpPr>
              <p:spPr>
                <a:xfrm flipH="1">
                  <a:off x="31078800" y="24480000"/>
                  <a:ext cx="9486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Arrow Connector 542"/>
                <p:cNvCxnSpPr/>
                <p:nvPr/>
              </p:nvCxnSpPr>
              <p:spPr>
                <a:xfrm flipH="1">
                  <a:off x="29523674" y="24569999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Arrow Connector 543"/>
                <p:cNvCxnSpPr>
                  <a:stCxn id="539" idx="2"/>
                  <a:endCxn id="538" idx="6"/>
                </p:cNvCxnSpPr>
                <p:nvPr/>
              </p:nvCxnSpPr>
              <p:spPr>
                <a:xfrm flipH="1">
                  <a:off x="29523674" y="26124067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Arrow Connector 544"/>
                <p:cNvCxnSpPr/>
                <p:nvPr/>
              </p:nvCxnSpPr>
              <p:spPr>
                <a:xfrm>
                  <a:off x="29215611" y="24854365"/>
                  <a:ext cx="0" cy="985336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Arrow Connector 545"/>
                <p:cNvCxnSpPr/>
                <p:nvPr/>
              </p:nvCxnSpPr>
              <p:spPr>
                <a:xfrm flipH="1">
                  <a:off x="29317706" y="23300297"/>
                  <a:ext cx="1154568" cy="9844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Arrow Connector 546"/>
                <p:cNvCxnSpPr/>
                <p:nvPr/>
              </p:nvCxnSpPr>
              <p:spPr>
                <a:xfrm>
                  <a:off x="31073552" y="23342010"/>
                  <a:ext cx="1172570" cy="95345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Arrow Connector 547"/>
                <p:cNvCxnSpPr/>
                <p:nvPr/>
              </p:nvCxnSpPr>
              <p:spPr>
                <a:xfrm flipH="1">
                  <a:off x="31068000" y="24647613"/>
                  <a:ext cx="9720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Straight Arrow Connector 549"/>
                <p:cNvCxnSpPr/>
                <p:nvPr/>
              </p:nvCxnSpPr>
              <p:spPr>
                <a:xfrm flipV="1">
                  <a:off x="31000850" y="24779443"/>
                  <a:ext cx="1129060" cy="11519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Straight Arrow Connector 550"/>
                <p:cNvCxnSpPr/>
                <p:nvPr/>
              </p:nvCxnSpPr>
              <p:spPr>
                <a:xfrm flipV="1">
                  <a:off x="31092938" y="24862732"/>
                  <a:ext cx="1191004" cy="124082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4" name="Rounded Rectangle 563"/>
              <p:cNvSpPr/>
              <p:nvPr/>
            </p:nvSpPr>
            <p:spPr>
              <a:xfrm>
                <a:off x="13990004" y="6507595"/>
                <a:ext cx="2809715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7" name="Straight Arrow Connector 446"/>
              <p:cNvCxnSpPr>
                <a:stCxn id="535" idx="5"/>
                <a:endCxn id="539" idx="1"/>
              </p:cNvCxnSpPr>
              <p:nvPr/>
            </p:nvCxnSpPr>
            <p:spPr>
              <a:xfrm>
                <a:off x="14745357" y="7269903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13990004" y="10038784"/>
              <a:ext cx="4157596" cy="3894824"/>
              <a:chOff x="13990004" y="10038784"/>
              <a:chExt cx="4157596" cy="3894824"/>
            </a:xfrm>
          </p:grpSpPr>
          <p:sp>
            <p:nvSpPr>
              <p:cNvPr id="516" name="Oval 515"/>
              <p:cNvSpPr>
                <a:spLocks/>
              </p:cNvSpPr>
              <p:nvPr/>
            </p:nvSpPr>
            <p:spPr>
              <a:xfrm>
                <a:off x="15834626" y="100387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17" name="Oval 516"/>
              <p:cNvSpPr>
                <a:spLocks/>
              </p:cNvSpPr>
              <p:nvPr/>
            </p:nvSpPr>
            <p:spPr>
              <a:xfrm>
                <a:off x="14187600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8" name="Oval 517"/>
              <p:cNvSpPr>
                <a:spLocks/>
              </p:cNvSpPr>
              <p:nvPr/>
            </p:nvSpPr>
            <p:spPr>
              <a:xfrm>
                <a:off x="15834626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9" name="Oval 518"/>
              <p:cNvSpPr>
                <a:spLocks/>
              </p:cNvSpPr>
              <p:nvPr/>
            </p:nvSpPr>
            <p:spPr>
              <a:xfrm>
                <a:off x="17494147" y="11424116"/>
                <a:ext cx="653453" cy="603187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0" name="Oval 519"/>
              <p:cNvSpPr>
                <a:spLocks/>
              </p:cNvSpPr>
              <p:nvPr/>
            </p:nvSpPr>
            <p:spPr>
              <a:xfrm>
                <a:off x="14187600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1" name="Oval 520"/>
              <p:cNvSpPr>
                <a:spLocks/>
              </p:cNvSpPr>
              <p:nvPr/>
            </p:nvSpPr>
            <p:spPr>
              <a:xfrm>
                <a:off x="15834626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22" name="Straight Arrow Connector 521"/>
              <p:cNvCxnSpPr/>
              <p:nvPr/>
            </p:nvCxnSpPr>
            <p:spPr>
              <a:xfrm>
                <a:off x="16392383" y="10553636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Arrow Connector 522"/>
              <p:cNvCxnSpPr/>
              <p:nvPr/>
            </p:nvCxnSpPr>
            <p:spPr>
              <a:xfrm flipH="1">
                <a:off x="14745357" y="10553636"/>
                <a:ext cx="1184966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Arrow Connector 523"/>
              <p:cNvCxnSpPr/>
              <p:nvPr/>
            </p:nvCxnSpPr>
            <p:spPr>
              <a:xfrm flipH="1">
                <a:off x="16488079" y="11630258"/>
                <a:ext cx="100606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Arrow Connector 525"/>
              <p:cNvCxnSpPr/>
              <p:nvPr/>
            </p:nvCxnSpPr>
            <p:spPr>
              <a:xfrm flipH="1">
                <a:off x="14841053" y="13373926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Arrow Connector 526"/>
              <p:cNvCxnSpPr>
                <a:stCxn id="517" idx="4"/>
                <a:endCxn id="520" idx="0"/>
              </p:cNvCxnSpPr>
              <p:nvPr/>
            </p:nvCxnSpPr>
            <p:spPr>
              <a:xfrm>
                <a:off x="14514327" y="120273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Arrow Connector 527"/>
              <p:cNvCxnSpPr/>
              <p:nvPr/>
            </p:nvCxnSpPr>
            <p:spPr>
              <a:xfrm flipV="1">
                <a:off x="16392383" y="11938968"/>
                <a:ext cx="1197460" cy="12217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Arrow Connector 528"/>
              <p:cNvCxnSpPr>
                <a:stCxn id="518" idx="2"/>
                <a:endCxn id="517" idx="6"/>
              </p:cNvCxnSpPr>
              <p:nvPr/>
            </p:nvCxnSpPr>
            <p:spPr>
              <a:xfrm flipH="1">
                <a:off x="14841053" y="11725710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Arrow Connector 530"/>
              <p:cNvCxnSpPr/>
              <p:nvPr/>
            </p:nvCxnSpPr>
            <p:spPr>
              <a:xfrm flipH="1">
                <a:off x="16482578" y="11792789"/>
                <a:ext cx="103088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Arrow Connector 531"/>
              <p:cNvCxnSpPr/>
              <p:nvPr/>
            </p:nvCxnSpPr>
            <p:spPr>
              <a:xfrm flipV="1">
                <a:off x="16490050" y="12027303"/>
                <a:ext cx="1263157" cy="13159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5" name="Rounded Rectangle 564"/>
              <p:cNvSpPr/>
              <p:nvPr/>
            </p:nvSpPr>
            <p:spPr>
              <a:xfrm>
                <a:off x="13990004" y="11214131"/>
                <a:ext cx="2809715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1" name="Straight Arrow Connector 450"/>
              <p:cNvCxnSpPr>
                <a:stCxn id="517" idx="5"/>
                <a:endCxn id="521" idx="1"/>
              </p:cNvCxnSpPr>
              <p:nvPr/>
            </p:nvCxnSpPr>
            <p:spPr>
              <a:xfrm>
                <a:off x="14745357" y="119389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13990004" y="14763184"/>
              <a:ext cx="4157596" cy="3865335"/>
              <a:chOff x="13990004" y="14763184"/>
              <a:chExt cx="4157596" cy="3865335"/>
            </a:xfrm>
          </p:grpSpPr>
          <p:grpSp>
            <p:nvGrpSpPr>
              <p:cNvPr id="496" name="Group 495"/>
              <p:cNvGrpSpPr>
                <a:grpSpLocks noChangeAspect="1"/>
              </p:cNvGrpSpPr>
              <p:nvPr/>
            </p:nvGrpSpPr>
            <p:grpSpPr>
              <a:xfrm>
                <a:off x="14187600" y="14763184"/>
                <a:ext cx="3960000" cy="3636735"/>
                <a:chOff x="38531419" y="22979433"/>
                <a:chExt cx="3733800" cy="3429000"/>
              </a:xfrm>
            </p:grpSpPr>
            <p:sp>
              <p:nvSpPr>
                <p:cNvPr id="497" name="Oval 496"/>
                <p:cNvSpPr>
                  <a:spLocks/>
                </p:cNvSpPr>
                <p:nvPr/>
              </p:nvSpPr>
              <p:spPr>
                <a:xfrm>
                  <a:off x="40084365" y="22979433"/>
                  <a:ext cx="616127" cy="568732"/>
                </a:xfrm>
                <a:prstGeom prst="ellipse">
                  <a:avLst/>
                </a:prstGeom>
                <a:solidFill>
                  <a:srgbClr val="A0F0A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498" name="Oval 497"/>
                <p:cNvSpPr>
                  <a:spLocks/>
                </p:cNvSpPr>
                <p:nvPr/>
              </p:nvSpPr>
              <p:spPr>
                <a:xfrm>
                  <a:off x="38531419" y="24285633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5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499" name="Oval 498"/>
                <p:cNvSpPr>
                  <a:spLocks/>
                </p:cNvSpPr>
                <p:nvPr/>
              </p:nvSpPr>
              <p:spPr>
                <a:xfrm>
                  <a:off x="40084365" y="24285633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00" name="Oval 499"/>
                <p:cNvSpPr>
                  <a:spLocks/>
                </p:cNvSpPr>
                <p:nvPr/>
              </p:nvSpPr>
              <p:spPr>
                <a:xfrm>
                  <a:off x="41649092" y="24285633"/>
                  <a:ext cx="616127" cy="568732"/>
                </a:xfrm>
                <a:prstGeom prst="ellipse">
                  <a:avLst/>
                </a:prstGeom>
                <a:solidFill>
                  <a:srgbClr val="96F1F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2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01" name="Oval 500"/>
                <p:cNvSpPr>
                  <a:spLocks/>
                </p:cNvSpPr>
                <p:nvPr/>
              </p:nvSpPr>
              <p:spPr>
                <a:xfrm>
                  <a:off x="38531419" y="25839701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6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502" name="Oval 501"/>
                <p:cNvSpPr>
                  <a:spLocks/>
                </p:cNvSpPr>
                <p:nvPr/>
              </p:nvSpPr>
              <p:spPr>
                <a:xfrm>
                  <a:off x="40084365" y="25839701"/>
                  <a:ext cx="616127" cy="568732"/>
                </a:xfrm>
                <a:prstGeom prst="ellipse">
                  <a:avLst/>
                </a:prstGeom>
                <a:solidFill>
                  <a:srgbClr val="FAC09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dirty="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  <a:endParaRPr lang="en-US" sz="3200" baseline="-250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cxnSp>
              <p:nvCxnSpPr>
                <p:cNvPr id="503" name="Straight Arrow Connector 502"/>
                <p:cNvCxnSpPr/>
                <p:nvPr/>
              </p:nvCxnSpPr>
              <p:spPr>
                <a:xfrm>
                  <a:off x="40603581" y="23485542"/>
                  <a:ext cx="1129060" cy="91653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Straight Arrow Connector 503"/>
                <p:cNvCxnSpPr/>
                <p:nvPr/>
              </p:nvCxnSpPr>
              <p:spPr>
                <a:xfrm flipH="1">
                  <a:off x="39095015" y="23460659"/>
                  <a:ext cx="1083746" cy="9285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Arrow Connector 504"/>
                <p:cNvCxnSpPr/>
                <p:nvPr/>
              </p:nvCxnSpPr>
              <p:spPr>
                <a:xfrm flipH="1">
                  <a:off x="40700492" y="24569999"/>
                  <a:ext cx="94860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triangl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Arrow Connector 506"/>
                <p:cNvCxnSpPr>
                  <a:stCxn id="502" idx="2"/>
                  <a:endCxn id="501" idx="6"/>
                </p:cNvCxnSpPr>
                <p:nvPr/>
              </p:nvCxnSpPr>
              <p:spPr>
                <a:xfrm flipH="1">
                  <a:off x="39147546" y="26124067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Arrow Connector 507"/>
                <p:cNvCxnSpPr>
                  <a:stCxn id="498" idx="4"/>
                  <a:endCxn id="501" idx="0"/>
                </p:cNvCxnSpPr>
                <p:nvPr/>
              </p:nvCxnSpPr>
              <p:spPr>
                <a:xfrm>
                  <a:off x="38839483" y="24854365"/>
                  <a:ext cx="0" cy="985336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Arrow Connector 508"/>
                <p:cNvCxnSpPr/>
                <p:nvPr/>
              </p:nvCxnSpPr>
              <p:spPr>
                <a:xfrm flipV="1">
                  <a:off x="40687101" y="24841241"/>
                  <a:ext cx="1159377" cy="117141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Arrow Connector 509"/>
                <p:cNvCxnSpPr/>
                <p:nvPr/>
              </p:nvCxnSpPr>
              <p:spPr>
                <a:xfrm flipH="1">
                  <a:off x="38941578" y="23300297"/>
                  <a:ext cx="1154568" cy="98441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Arrow Connector 510"/>
                <p:cNvCxnSpPr/>
                <p:nvPr/>
              </p:nvCxnSpPr>
              <p:spPr>
                <a:xfrm>
                  <a:off x="40697424" y="23342010"/>
                  <a:ext cx="1172570" cy="953454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/>
                <p:cNvCxnSpPr>
                  <a:stCxn id="499" idx="2"/>
                  <a:endCxn id="498" idx="6"/>
                </p:cNvCxnSpPr>
                <p:nvPr/>
              </p:nvCxnSpPr>
              <p:spPr>
                <a:xfrm flipH="1">
                  <a:off x="39147546" y="24570000"/>
                  <a:ext cx="936819" cy="0"/>
                </a:xfrm>
                <a:prstGeom prst="straightConnector1">
                  <a:avLst/>
                </a:prstGeom>
                <a:ln w="50800">
                  <a:solidFill>
                    <a:schemeClr val="bg1">
                      <a:lumMod val="75000"/>
                    </a:schemeClr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6" name="Rounded Rectangle 565"/>
              <p:cNvSpPr/>
              <p:nvPr/>
            </p:nvSpPr>
            <p:spPr>
              <a:xfrm>
                <a:off x="13990004" y="15909042"/>
                <a:ext cx="2809715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4" name="Straight Arrow Connector 453"/>
              <p:cNvCxnSpPr>
                <a:stCxn id="498" idx="5"/>
                <a:endCxn id="502" idx="1"/>
              </p:cNvCxnSpPr>
              <p:nvPr/>
            </p:nvCxnSpPr>
            <p:spPr>
              <a:xfrm>
                <a:off x="14745357" y="166633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8793319" y="10038784"/>
              <a:ext cx="4348800" cy="3894824"/>
              <a:chOff x="8793319" y="10038784"/>
              <a:chExt cx="4348800" cy="3894824"/>
            </a:xfrm>
          </p:grpSpPr>
          <p:sp>
            <p:nvSpPr>
              <p:cNvPr id="593" name="Oval 592"/>
              <p:cNvSpPr>
                <a:spLocks/>
              </p:cNvSpPr>
              <p:nvPr/>
            </p:nvSpPr>
            <p:spPr>
              <a:xfrm>
                <a:off x="10653026" y="100387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94" name="Oval 593"/>
              <p:cNvSpPr>
                <a:spLocks/>
              </p:cNvSpPr>
              <p:nvPr/>
            </p:nvSpPr>
            <p:spPr>
              <a:xfrm>
                <a:off x="9006000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5" name="Oval 594"/>
              <p:cNvSpPr>
                <a:spLocks/>
              </p:cNvSpPr>
              <p:nvPr/>
            </p:nvSpPr>
            <p:spPr>
              <a:xfrm>
                <a:off x="10653026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6" name="Oval 595"/>
              <p:cNvSpPr>
                <a:spLocks/>
              </p:cNvSpPr>
              <p:nvPr/>
            </p:nvSpPr>
            <p:spPr>
              <a:xfrm>
                <a:off x="12312547" y="114241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7" name="Oval 596"/>
              <p:cNvSpPr>
                <a:spLocks/>
              </p:cNvSpPr>
              <p:nvPr/>
            </p:nvSpPr>
            <p:spPr>
              <a:xfrm>
                <a:off x="9006000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8" name="Oval 597"/>
              <p:cNvSpPr>
                <a:spLocks/>
              </p:cNvSpPr>
              <p:nvPr/>
            </p:nvSpPr>
            <p:spPr>
              <a:xfrm>
                <a:off x="10653026" y="130723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99" name="Straight Arrow Connector 598"/>
              <p:cNvCxnSpPr/>
              <p:nvPr/>
            </p:nvCxnSpPr>
            <p:spPr>
              <a:xfrm>
                <a:off x="11210783" y="10553636"/>
                <a:ext cx="1197460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Arrow Connector 599"/>
              <p:cNvCxnSpPr/>
              <p:nvPr/>
            </p:nvCxnSpPr>
            <p:spPr>
              <a:xfrm flipH="1">
                <a:off x="9563757" y="10553636"/>
                <a:ext cx="1184966" cy="9588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>
                <a:stCxn id="596" idx="2"/>
                <a:endCxn id="595" idx="6"/>
              </p:cNvCxnSpPr>
              <p:nvPr/>
            </p:nvCxnSpPr>
            <p:spPr>
              <a:xfrm flipH="1">
                <a:off x="11306479" y="11725710"/>
                <a:ext cx="1006068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 flipH="1">
                <a:off x="9659453" y="13373926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9332727" y="120273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>
                <a:stCxn id="598" idx="7"/>
                <a:endCxn id="596" idx="3"/>
              </p:cNvCxnSpPr>
              <p:nvPr/>
            </p:nvCxnSpPr>
            <p:spPr>
              <a:xfrm flipV="1">
                <a:off x="11210783" y="11938968"/>
                <a:ext cx="1197460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H="1">
                <a:off x="9659453" y="11725710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2" name="Rounded Rectangle 591"/>
              <p:cNvSpPr/>
              <p:nvPr/>
            </p:nvSpPr>
            <p:spPr>
              <a:xfrm>
                <a:off x="8793319" y="11214131"/>
                <a:ext cx="4348800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0" name="Straight Arrow Connector 459"/>
              <p:cNvCxnSpPr>
                <a:stCxn id="594" idx="5"/>
                <a:endCxn id="598" idx="1"/>
              </p:cNvCxnSpPr>
              <p:nvPr/>
            </p:nvCxnSpPr>
            <p:spPr>
              <a:xfrm>
                <a:off x="9563757" y="119389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8793319" y="14763184"/>
              <a:ext cx="4348800" cy="3865335"/>
              <a:chOff x="8793319" y="14763184"/>
              <a:chExt cx="4348800" cy="3865335"/>
            </a:xfrm>
          </p:grpSpPr>
          <p:sp>
            <p:nvSpPr>
              <p:cNvPr id="611" name="Oval 610"/>
              <p:cNvSpPr>
                <a:spLocks/>
              </p:cNvSpPr>
              <p:nvPr/>
            </p:nvSpPr>
            <p:spPr>
              <a:xfrm>
                <a:off x="10653026" y="14763184"/>
                <a:ext cx="653453" cy="603187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612" name="Oval 611"/>
              <p:cNvSpPr>
                <a:spLocks/>
              </p:cNvSpPr>
              <p:nvPr/>
            </p:nvSpPr>
            <p:spPr>
              <a:xfrm>
                <a:off x="9006000" y="161485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3" name="Oval 612"/>
              <p:cNvSpPr>
                <a:spLocks/>
              </p:cNvSpPr>
              <p:nvPr/>
            </p:nvSpPr>
            <p:spPr>
              <a:xfrm>
                <a:off x="10653026" y="161485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4" name="Oval 613"/>
              <p:cNvSpPr>
                <a:spLocks/>
              </p:cNvSpPr>
              <p:nvPr/>
            </p:nvSpPr>
            <p:spPr>
              <a:xfrm>
                <a:off x="12312547" y="16148516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5" name="Oval 614"/>
              <p:cNvSpPr>
                <a:spLocks/>
              </p:cNvSpPr>
              <p:nvPr/>
            </p:nvSpPr>
            <p:spPr>
              <a:xfrm>
                <a:off x="9006000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6" name="Oval 615"/>
              <p:cNvSpPr>
                <a:spLocks/>
              </p:cNvSpPr>
              <p:nvPr/>
            </p:nvSpPr>
            <p:spPr>
              <a:xfrm>
                <a:off x="10653026" y="17796732"/>
                <a:ext cx="653453" cy="603187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17" name="Straight Arrow Connector 616"/>
              <p:cNvCxnSpPr/>
              <p:nvPr/>
            </p:nvCxnSpPr>
            <p:spPr>
              <a:xfrm>
                <a:off x="11203697" y="15299954"/>
                <a:ext cx="1197460" cy="9720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Arrow Connector 617"/>
              <p:cNvCxnSpPr/>
              <p:nvPr/>
            </p:nvCxnSpPr>
            <p:spPr>
              <a:xfrm flipH="1">
                <a:off x="9603740" y="15273564"/>
                <a:ext cx="1149401" cy="9847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Arrow Connector 618"/>
              <p:cNvCxnSpPr/>
              <p:nvPr/>
            </p:nvCxnSpPr>
            <p:spPr>
              <a:xfrm flipH="1">
                <a:off x="11306479" y="16450109"/>
                <a:ext cx="1006068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Arrow Connector 619"/>
              <p:cNvCxnSpPr/>
              <p:nvPr/>
            </p:nvCxnSpPr>
            <p:spPr>
              <a:xfrm flipH="1">
                <a:off x="9659453" y="18098326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9332727" y="16751703"/>
                <a:ext cx="0" cy="104502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 flipV="1">
                <a:off x="11292277" y="16737784"/>
                <a:ext cx="1229614" cy="1242385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 flipH="1">
                <a:off x="9441007" y="15103487"/>
                <a:ext cx="1224514" cy="1044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>
                <a:off x="11303225" y="15147727"/>
                <a:ext cx="1243606" cy="101121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H="1">
                <a:off x="9659453" y="16450110"/>
                <a:ext cx="993573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0" name="Rounded Rectangle 609"/>
              <p:cNvSpPr/>
              <p:nvPr/>
            </p:nvSpPr>
            <p:spPr>
              <a:xfrm>
                <a:off x="8793319" y="15909042"/>
                <a:ext cx="4348800" cy="271947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3" name="Straight Arrow Connector 462"/>
              <p:cNvCxnSpPr>
                <a:stCxn id="612" idx="5"/>
                <a:endCxn id="616" idx="1"/>
              </p:cNvCxnSpPr>
              <p:nvPr/>
            </p:nvCxnSpPr>
            <p:spPr>
              <a:xfrm>
                <a:off x="9563757" y="16663368"/>
                <a:ext cx="1184965" cy="1221699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7845" y="1869232"/>
              <a:ext cx="4320000" cy="3350889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97" y="1869232"/>
              <a:ext cx="4320000" cy="3350889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94929" y="1869232"/>
              <a:ext cx="4320000" cy="3350889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2319" y="1869232"/>
              <a:ext cx="4320000" cy="3350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29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extBox 658"/>
          <p:cNvSpPr txBox="1"/>
          <p:nvPr/>
        </p:nvSpPr>
        <p:spPr>
          <a:xfrm>
            <a:off x="8189119" y="6417469"/>
            <a:ext cx="157607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DBGs</a:t>
            </a:r>
          </a:p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for</a:t>
            </a:r>
          </a:p>
          <a:p>
            <a:pPr algn="ctr"/>
            <a:r>
              <a:rPr lang="en-US" sz="3900" dirty="0">
                <a:latin typeface="Arial" charset="0"/>
                <a:ea typeface="Arial" charset="0"/>
                <a:cs typeface="Arial" charset="0"/>
              </a:rPr>
              <a:t>d = +x</a:t>
            </a:r>
          </a:p>
        </p:txBody>
      </p:sp>
      <p:sp>
        <p:nvSpPr>
          <p:cNvPr id="660" name="TextBox 659"/>
          <p:cNvSpPr txBox="1"/>
          <p:nvPr/>
        </p:nvSpPr>
        <p:spPr>
          <a:xfrm>
            <a:off x="8189119" y="10747731"/>
            <a:ext cx="157607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DBGs</a:t>
            </a:r>
          </a:p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for</a:t>
            </a:r>
          </a:p>
          <a:p>
            <a:pPr algn="ctr"/>
            <a:r>
              <a:rPr lang="en-US" sz="3900" dirty="0">
                <a:latin typeface="Arial" charset="0"/>
                <a:ea typeface="Arial" charset="0"/>
                <a:cs typeface="Arial" charset="0"/>
              </a:rPr>
              <a:t>d = +y</a:t>
            </a:r>
          </a:p>
        </p:txBody>
      </p:sp>
      <p:sp>
        <p:nvSpPr>
          <p:cNvPr id="662" name="TextBox 661"/>
          <p:cNvSpPr txBox="1"/>
          <p:nvPr/>
        </p:nvSpPr>
        <p:spPr>
          <a:xfrm>
            <a:off x="8189119" y="15395931"/>
            <a:ext cx="157607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DBGs</a:t>
            </a:r>
          </a:p>
          <a:p>
            <a:pPr algn="ctr"/>
            <a:r>
              <a:rPr lang="en-US" altLang="zh-CN" sz="3900" dirty="0">
                <a:latin typeface="Arial" charset="0"/>
                <a:ea typeface="Arial" charset="0"/>
                <a:cs typeface="Arial" charset="0"/>
              </a:rPr>
              <a:t>for</a:t>
            </a:r>
          </a:p>
          <a:p>
            <a:pPr algn="ctr"/>
            <a:r>
              <a:rPr lang="en-US" sz="3900" dirty="0">
                <a:latin typeface="Arial" charset="0"/>
                <a:ea typeface="Arial" charset="0"/>
                <a:cs typeface="Arial" charset="0"/>
              </a:rPr>
              <a:t>d = +z</a:t>
            </a:r>
          </a:p>
        </p:txBody>
      </p:sp>
      <p:sp>
        <p:nvSpPr>
          <p:cNvPr id="663" name="Rounded Rectangle 662"/>
          <p:cNvSpPr/>
          <p:nvPr/>
        </p:nvSpPr>
        <p:spPr>
          <a:xfrm>
            <a:off x="7835057" y="2179838"/>
            <a:ext cx="27695556" cy="17446800"/>
          </a:xfrm>
          <a:prstGeom prst="roundRect">
            <a:avLst>
              <a:gd name="adj" fmla="val 2366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4553769" y="19550441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Arial" charset="0"/>
                <a:ea typeface="Arial" charset="0"/>
                <a:cs typeface="Arial" charset="0"/>
              </a:rPr>
              <a:t>(a)</a:t>
            </a:r>
          </a:p>
        </p:txBody>
      </p:sp>
      <p:sp>
        <p:nvSpPr>
          <p:cNvPr id="665" name="TextBox 664"/>
          <p:cNvSpPr txBox="1"/>
          <p:nvPr/>
        </p:nvSpPr>
        <p:spPr>
          <a:xfrm>
            <a:off x="11716569" y="19550441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Arial" charset="0"/>
                <a:ea typeface="Arial" charset="0"/>
                <a:cs typeface="Arial" charset="0"/>
              </a:rPr>
              <a:t>(b)</a:t>
            </a:r>
          </a:p>
        </p:txBody>
      </p:sp>
      <p:sp>
        <p:nvSpPr>
          <p:cNvPr id="666" name="TextBox 665"/>
          <p:cNvSpPr txBox="1"/>
          <p:nvPr/>
        </p:nvSpPr>
        <p:spPr>
          <a:xfrm>
            <a:off x="16918207" y="19550441"/>
            <a:ext cx="100860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Arial" charset="0"/>
                <a:ea typeface="Arial" charset="0"/>
                <a:cs typeface="Arial" charset="0"/>
              </a:rPr>
              <a:t>(c)</a:t>
            </a:r>
          </a:p>
        </p:txBody>
      </p:sp>
      <p:sp>
        <p:nvSpPr>
          <p:cNvPr id="667" name="TextBox 666"/>
          <p:cNvSpPr txBox="1"/>
          <p:nvPr/>
        </p:nvSpPr>
        <p:spPr>
          <a:xfrm>
            <a:off x="22096250" y="19550441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Arial" charset="0"/>
                <a:ea typeface="Arial" charset="0"/>
                <a:cs typeface="Arial" charset="0"/>
              </a:rPr>
              <a:t>(d)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27337569" y="19550441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>
                <a:latin typeface="Arial" charset="0"/>
                <a:ea typeface="Arial" charset="0"/>
                <a:cs typeface="Arial" charset="0"/>
              </a:rPr>
              <a:t>(e)</a:t>
            </a:r>
            <a:endParaRPr lang="en-US" sz="5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9" name="TextBox 668"/>
          <p:cNvSpPr txBox="1"/>
          <p:nvPr/>
        </p:nvSpPr>
        <p:spPr>
          <a:xfrm>
            <a:off x="32616835" y="19550441"/>
            <a:ext cx="85151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>
                <a:latin typeface="Arial" charset="0"/>
                <a:ea typeface="Arial" charset="0"/>
                <a:cs typeface="Arial" charset="0"/>
              </a:rPr>
              <a:t>(f)</a:t>
            </a:r>
            <a:endParaRPr lang="en-US" sz="5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0" name="TextBox 669"/>
          <p:cNvSpPr txBox="1"/>
          <p:nvPr/>
        </p:nvSpPr>
        <p:spPr>
          <a:xfrm>
            <a:off x="37776969" y="19779041"/>
            <a:ext cx="10486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>
                <a:latin typeface="Arial" charset="0"/>
                <a:ea typeface="Arial" charset="0"/>
                <a:cs typeface="Arial" charset="0"/>
              </a:rPr>
              <a:t>(g)</a:t>
            </a:r>
          </a:p>
        </p:txBody>
      </p:sp>
      <p:grpSp>
        <p:nvGrpSpPr>
          <p:cNvPr id="672" name="Group 671"/>
          <p:cNvGrpSpPr/>
          <p:nvPr/>
        </p:nvGrpSpPr>
        <p:grpSpPr>
          <a:xfrm>
            <a:off x="9928827" y="2429759"/>
            <a:ext cx="4320000" cy="3352713"/>
            <a:chOff x="8646319" y="1371746"/>
            <a:chExt cx="4320000" cy="3352713"/>
          </a:xfrm>
        </p:grpSpPr>
        <p:pic>
          <p:nvPicPr>
            <p:cNvPr id="1072" name="Picture 10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319" y="1371746"/>
              <a:ext cx="4320000" cy="3352713"/>
            </a:xfrm>
            <a:prstGeom prst="rect">
              <a:avLst/>
            </a:prstGeom>
          </p:spPr>
        </p:pic>
        <p:sp>
          <p:nvSpPr>
            <p:cNvPr id="1073" name="TextBox 1072"/>
            <p:cNvSpPr txBox="1"/>
            <p:nvPr/>
          </p:nvSpPr>
          <p:spPr>
            <a:xfrm>
              <a:off x="10905972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4" name="TextBox 1073"/>
            <p:cNvSpPr txBox="1"/>
            <p:nvPr/>
          </p:nvSpPr>
          <p:spPr>
            <a:xfrm>
              <a:off x="12283721" y="2095512"/>
              <a:ext cx="615874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74" name="Group 673"/>
          <p:cNvGrpSpPr/>
          <p:nvPr/>
        </p:nvGrpSpPr>
        <p:grpSpPr>
          <a:xfrm>
            <a:off x="15110427" y="2429759"/>
            <a:ext cx="4320000" cy="3352713"/>
            <a:chOff x="13751719" y="1371746"/>
            <a:chExt cx="4320000" cy="3352713"/>
          </a:xfrm>
        </p:grpSpPr>
        <p:pic>
          <p:nvPicPr>
            <p:cNvPr id="1068" name="Picture 10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1719" y="1371746"/>
              <a:ext cx="4320000" cy="3352713"/>
            </a:xfrm>
            <a:prstGeom prst="rect">
              <a:avLst/>
            </a:prstGeom>
          </p:spPr>
        </p:pic>
        <p:sp>
          <p:nvSpPr>
            <p:cNvPr id="1069" name="TextBox 1068"/>
            <p:cNvSpPr txBox="1"/>
            <p:nvPr/>
          </p:nvSpPr>
          <p:spPr>
            <a:xfrm>
              <a:off x="16181219" y="2665464"/>
              <a:ext cx="615874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0" name="TextBox 1069"/>
            <p:cNvSpPr txBox="1"/>
            <p:nvPr/>
          </p:nvSpPr>
          <p:spPr>
            <a:xfrm>
              <a:off x="16061337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1" name="TextBox 1070"/>
            <p:cNvSpPr txBox="1"/>
            <p:nvPr/>
          </p:nvSpPr>
          <p:spPr>
            <a:xfrm>
              <a:off x="14451055" y="2304527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80" name="Group 679"/>
          <p:cNvGrpSpPr/>
          <p:nvPr/>
        </p:nvGrpSpPr>
        <p:grpSpPr>
          <a:xfrm>
            <a:off x="20308508" y="2429759"/>
            <a:ext cx="4320000" cy="3352713"/>
            <a:chOff x="19109119" y="1371746"/>
            <a:chExt cx="4320000" cy="3352713"/>
          </a:xfrm>
        </p:grpSpPr>
        <p:pic>
          <p:nvPicPr>
            <p:cNvPr id="1063" name="Picture 10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9119" y="1371746"/>
              <a:ext cx="4320000" cy="3352713"/>
            </a:xfrm>
            <a:prstGeom prst="rect">
              <a:avLst/>
            </a:prstGeom>
          </p:spPr>
        </p:pic>
        <p:sp>
          <p:nvSpPr>
            <p:cNvPr id="1064" name="TextBox 1063"/>
            <p:cNvSpPr txBox="1"/>
            <p:nvPr/>
          </p:nvSpPr>
          <p:spPr>
            <a:xfrm>
              <a:off x="21441041" y="2652373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5" name="TextBox 1064"/>
            <p:cNvSpPr txBox="1"/>
            <p:nvPr/>
          </p:nvSpPr>
          <p:spPr>
            <a:xfrm>
              <a:off x="21315549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6" name="TextBox 1065"/>
            <p:cNvSpPr txBox="1"/>
            <p:nvPr/>
          </p:nvSpPr>
          <p:spPr>
            <a:xfrm>
              <a:off x="22693298" y="2282923"/>
              <a:ext cx="615874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7" name="TextBox 1066"/>
            <p:cNvSpPr txBox="1"/>
            <p:nvPr/>
          </p:nvSpPr>
          <p:spPr>
            <a:xfrm>
              <a:off x="19841445" y="2304527"/>
              <a:ext cx="615874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85" name="Group 684"/>
          <p:cNvGrpSpPr/>
          <p:nvPr/>
        </p:nvGrpSpPr>
        <p:grpSpPr>
          <a:xfrm>
            <a:off x="25549827" y="2429759"/>
            <a:ext cx="4320000" cy="3352713"/>
            <a:chOff x="24366919" y="1371746"/>
            <a:chExt cx="4320000" cy="3352713"/>
          </a:xfrm>
        </p:grpSpPr>
        <p:pic>
          <p:nvPicPr>
            <p:cNvPr id="1057" name="Picture 105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6919" y="1371746"/>
              <a:ext cx="4320000" cy="3352713"/>
            </a:xfrm>
            <a:prstGeom prst="rect">
              <a:avLst/>
            </a:prstGeom>
          </p:spPr>
        </p:pic>
        <p:sp>
          <p:nvSpPr>
            <p:cNvPr id="1058" name="TextBox 1057"/>
            <p:cNvSpPr txBox="1"/>
            <p:nvPr/>
          </p:nvSpPr>
          <p:spPr>
            <a:xfrm>
              <a:off x="26819182" y="2652373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9" name="TextBox 1058"/>
            <p:cNvSpPr txBox="1"/>
            <p:nvPr/>
          </p:nvSpPr>
          <p:spPr>
            <a:xfrm>
              <a:off x="26693690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0" name="TextBox 1059"/>
            <p:cNvSpPr txBox="1"/>
            <p:nvPr/>
          </p:nvSpPr>
          <p:spPr>
            <a:xfrm>
              <a:off x="27772519" y="2095512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P4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1" name="TextBox 1060"/>
            <p:cNvSpPr txBox="1"/>
            <p:nvPr/>
          </p:nvSpPr>
          <p:spPr>
            <a:xfrm>
              <a:off x="25029319" y="2304527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2" name="TextBox 1061"/>
            <p:cNvSpPr txBox="1"/>
            <p:nvPr/>
          </p:nvSpPr>
          <p:spPr>
            <a:xfrm>
              <a:off x="26787035" y="3505463"/>
              <a:ext cx="615874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R4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89" name="Group 688"/>
          <p:cNvGrpSpPr/>
          <p:nvPr/>
        </p:nvGrpSpPr>
        <p:grpSpPr>
          <a:xfrm>
            <a:off x="36141308" y="2429759"/>
            <a:ext cx="4320000" cy="3352713"/>
            <a:chOff x="29459411" y="1371746"/>
            <a:chExt cx="4320000" cy="3352713"/>
          </a:xfrm>
        </p:grpSpPr>
        <p:pic>
          <p:nvPicPr>
            <p:cNvPr id="1050" name="Picture 104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9411" y="1371746"/>
              <a:ext cx="4320000" cy="3352713"/>
            </a:xfrm>
            <a:prstGeom prst="rect">
              <a:avLst/>
            </a:prstGeom>
          </p:spPr>
        </p:pic>
        <p:sp>
          <p:nvSpPr>
            <p:cNvPr id="1051" name="TextBox 1050"/>
            <p:cNvSpPr txBox="1"/>
            <p:nvPr/>
          </p:nvSpPr>
          <p:spPr>
            <a:xfrm>
              <a:off x="31579315" y="2652373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2" name="TextBox 1051"/>
            <p:cNvSpPr txBox="1"/>
            <p:nvPr/>
          </p:nvSpPr>
          <p:spPr>
            <a:xfrm>
              <a:off x="31453823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3" name="TextBox 1052"/>
            <p:cNvSpPr txBox="1"/>
            <p:nvPr/>
          </p:nvSpPr>
          <p:spPr>
            <a:xfrm>
              <a:off x="32837182" y="2370530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4" name="TextBox 1053"/>
            <p:cNvSpPr txBox="1"/>
            <p:nvPr/>
          </p:nvSpPr>
          <p:spPr>
            <a:xfrm>
              <a:off x="30139666" y="2304527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P5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5" name="TextBox 1054"/>
            <p:cNvSpPr txBox="1"/>
            <p:nvPr/>
          </p:nvSpPr>
          <p:spPr>
            <a:xfrm>
              <a:off x="31552779" y="349237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P4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6" name="TextBox 1055"/>
            <p:cNvSpPr txBox="1"/>
            <p:nvPr/>
          </p:nvSpPr>
          <p:spPr>
            <a:xfrm>
              <a:off x="30602411" y="3959912"/>
              <a:ext cx="604654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90" name="Group 689"/>
          <p:cNvGrpSpPr/>
          <p:nvPr/>
        </p:nvGrpSpPr>
        <p:grpSpPr>
          <a:xfrm>
            <a:off x="2385027" y="2429759"/>
            <a:ext cx="4320000" cy="3352713"/>
            <a:chOff x="1403755" y="1371746"/>
            <a:chExt cx="4320000" cy="3352713"/>
          </a:xfrm>
        </p:grpSpPr>
        <p:pic>
          <p:nvPicPr>
            <p:cNvPr id="1040" name="Picture 10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55" y="1371746"/>
              <a:ext cx="4320000" cy="3352713"/>
            </a:xfrm>
            <a:prstGeom prst="rect">
              <a:avLst/>
            </a:prstGeom>
          </p:spPr>
        </p:pic>
        <p:sp>
          <p:nvSpPr>
            <p:cNvPr id="1041" name="TextBox 1040"/>
            <p:cNvSpPr txBox="1"/>
            <p:nvPr/>
          </p:nvSpPr>
          <p:spPr>
            <a:xfrm>
              <a:off x="3564165" y="2652373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4" name="TextBox 1043"/>
            <p:cNvSpPr txBox="1"/>
            <p:nvPr/>
          </p:nvSpPr>
          <p:spPr>
            <a:xfrm>
              <a:off x="3438673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5" name="TextBox 1044"/>
            <p:cNvSpPr txBox="1"/>
            <p:nvPr/>
          </p:nvSpPr>
          <p:spPr>
            <a:xfrm>
              <a:off x="4822032" y="2095512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6" name="TextBox 1045"/>
            <p:cNvSpPr txBox="1"/>
            <p:nvPr/>
          </p:nvSpPr>
          <p:spPr>
            <a:xfrm>
              <a:off x="2098066" y="2304527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P5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7" name="TextBox 1046"/>
            <p:cNvSpPr txBox="1"/>
            <p:nvPr/>
          </p:nvSpPr>
          <p:spPr>
            <a:xfrm>
              <a:off x="3537628" y="349237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P4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9" name="TextBox 1048"/>
            <p:cNvSpPr txBox="1"/>
            <p:nvPr/>
          </p:nvSpPr>
          <p:spPr>
            <a:xfrm>
              <a:off x="2561057" y="395991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P6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91" name="Group 690"/>
          <p:cNvGrpSpPr/>
          <p:nvPr/>
        </p:nvGrpSpPr>
        <p:grpSpPr>
          <a:xfrm>
            <a:off x="30730508" y="2429759"/>
            <a:ext cx="4320000" cy="3352713"/>
            <a:chOff x="36078319" y="1371746"/>
            <a:chExt cx="4320000" cy="3352713"/>
          </a:xfrm>
        </p:grpSpPr>
        <p:pic>
          <p:nvPicPr>
            <p:cNvPr id="1032" name="Picture 103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8319" y="1371746"/>
              <a:ext cx="4320000" cy="3352713"/>
            </a:xfrm>
            <a:prstGeom prst="rect">
              <a:avLst/>
            </a:prstGeom>
          </p:spPr>
        </p:pic>
        <p:sp>
          <p:nvSpPr>
            <p:cNvPr id="1033" name="TextBox 1032"/>
            <p:cNvSpPr txBox="1"/>
            <p:nvPr/>
          </p:nvSpPr>
          <p:spPr>
            <a:xfrm>
              <a:off x="38105525" y="2652373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P3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4" name="TextBox 1033"/>
            <p:cNvSpPr txBox="1"/>
            <p:nvPr/>
          </p:nvSpPr>
          <p:spPr>
            <a:xfrm>
              <a:off x="37980033" y="137574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P1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5" name="TextBox 1034"/>
            <p:cNvSpPr txBox="1"/>
            <p:nvPr/>
          </p:nvSpPr>
          <p:spPr>
            <a:xfrm>
              <a:off x="39363392" y="2095512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P2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6" name="TextBox 1035"/>
            <p:cNvSpPr txBox="1"/>
            <p:nvPr/>
          </p:nvSpPr>
          <p:spPr>
            <a:xfrm>
              <a:off x="36764119" y="2304527"/>
              <a:ext cx="604653" cy="584776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P5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7" name="TextBox 1036"/>
            <p:cNvSpPr txBox="1"/>
            <p:nvPr/>
          </p:nvSpPr>
          <p:spPr>
            <a:xfrm>
              <a:off x="38078988" y="349237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P4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9" name="TextBox 1038"/>
            <p:cNvSpPr txBox="1"/>
            <p:nvPr/>
          </p:nvSpPr>
          <p:spPr>
            <a:xfrm>
              <a:off x="37213648" y="3959912"/>
              <a:ext cx="604653" cy="584775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schemeClr val="bg1">
                  <a:alpha val="40000"/>
                </a:schemeClr>
              </a:outerShdw>
              <a:softEdge rad="4699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P6</a:t>
              </a:r>
              <a:endParaRPr lang="en-S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96" name="Right Arrow 695"/>
          <p:cNvSpPr/>
          <p:nvPr/>
        </p:nvSpPr>
        <p:spPr>
          <a:xfrm>
            <a:off x="6728430" y="3473409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ight Arrow 696"/>
          <p:cNvSpPr/>
          <p:nvPr/>
        </p:nvSpPr>
        <p:spPr>
          <a:xfrm>
            <a:off x="35684111" y="3473409"/>
            <a:ext cx="746563" cy="74801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8" name="Group 697"/>
          <p:cNvGrpSpPr/>
          <p:nvPr/>
        </p:nvGrpSpPr>
        <p:grpSpPr>
          <a:xfrm>
            <a:off x="3554216" y="6198613"/>
            <a:ext cx="3733800" cy="3429000"/>
            <a:chOff x="2362446" y="10172684"/>
            <a:chExt cx="3733800" cy="3429000"/>
          </a:xfrm>
        </p:grpSpPr>
        <p:sp>
          <p:nvSpPr>
            <p:cNvPr id="1017" name="Oval 1016"/>
            <p:cNvSpPr>
              <a:spLocks/>
            </p:cNvSpPr>
            <p:nvPr/>
          </p:nvSpPr>
          <p:spPr>
            <a:xfrm>
              <a:off x="3915392" y="10172684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018" name="Oval 1017"/>
            <p:cNvSpPr>
              <a:spLocks/>
            </p:cNvSpPr>
            <p:nvPr/>
          </p:nvSpPr>
          <p:spPr>
            <a:xfrm>
              <a:off x="2362446" y="11478884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19" name="Oval 1018"/>
            <p:cNvSpPr>
              <a:spLocks/>
            </p:cNvSpPr>
            <p:nvPr/>
          </p:nvSpPr>
          <p:spPr>
            <a:xfrm>
              <a:off x="3915392" y="11478884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0" name="Oval 1019"/>
            <p:cNvSpPr>
              <a:spLocks/>
            </p:cNvSpPr>
            <p:nvPr/>
          </p:nvSpPr>
          <p:spPr>
            <a:xfrm>
              <a:off x="5480119" y="11478884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1" name="Oval 1020"/>
            <p:cNvSpPr>
              <a:spLocks/>
            </p:cNvSpPr>
            <p:nvPr/>
          </p:nvSpPr>
          <p:spPr>
            <a:xfrm>
              <a:off x="2362446" y="13032952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23" name="Oval 1022"/>
            <p:cNvSpPr>
              <a:spLocks/>
            </p:cNvSpPr>
            <p:nvPr/>
          </p:nvSpPr>
          <p:spPr>
            <a:xfrm>
              <a:off x="3915392" y="13032952"/>
              <a:ext cx="616127" cy="5687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28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24" name="Straight Arrow Connector 1023"/>
            <p:cNvCxnSpPr>
              <a:stCxn id="1017" idx="6"/>
            </p:cNvCxnSpPr>
            <p:nvPr/>
          </p:nvCxnSpPr>
          <p:spPr>
            <a:xfrm>
              <a:off x="4531519" y="10457050"/>
              <a:ext cx="1256664" cy="102183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Arrow Connector 1025"/>
            <p:cNvCxnSpPr/>
            <p:nvPr/>
          </p:nvCxnSpPr>
          <p:spPr>
            <a:xfrm flipH="1">
              <a:off x="4531519" y="11763250"/>
              <a:ext cx="948600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/>
            <p:cNvCxnSpPr/>
            <p:nvPr/>
          </p:nvCxnSpPr>
          <p:spPr>
            <a:xfrm flipH="1">
              <a:off x="2978573" y="11763250"/>
              <a:ext cx="936819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Arrow Connector 1027"/>
            <p:cNvCxnSpPr/>
            <p:nvPr/>
          </p:nvCxnSpPr>
          <p:spPr>
            <a:xfrm flipH="1">
              <a:off x="2978573" y="13317318"/>
              <a:ext cx="936819" cy="0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/>
            <p:cNvCxnSpPr/>
            <p:nvPr/>
          </p:nvCxnSpPr>
          <p:spPr>
            <a:xfrm>
              <a:off x="2670510" y="12047616"/>
              <a:ext cx="0" cy="985336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Arrow Connector 1030"/>
            <p:cNvCxnSpPr/>
            <p:nvPr/>
          </p:nvCxnSpPr>
          <p:spPr>
            <a:xfrm flipV="1">
              <a:off x="4441289" y="12047616"/>
              <a:ext cx="1346894" cy="106862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2" name="Group 701"/>
          <p:cNvGrpSpPr>
            <a:grpSpLocks noChangeAspect="1"/>
          </p:cNvGrpSpPr>
          <p:nvPr/>
        </p:nvGrpSpPr>
        <p:grpSpPr>
          <a:xfrm>
            <a:off x="31242593" y="15557026"/>
            <a:ext cx="4741455" cy="6081213"/>
            <a:chOff x="38531419" y="22979433"/>
            <a:chExt cx="4470617" cy="5733846"/>
          </a:xfrm>
        </p:grpSpPr>
        <p:sp>
          <p:nvSpPr>
            <p:cNvPr id="995" name="Oval 994"/>
            <p:cNvSpPr>
              <a:spLocks/>
            </p:cNvSpPr>
            <p:nvPr/>
          </p:nvSpPr>
          <p:spPr>
            <a:xfrm>
              <a:off x="40084365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96" name="Oval 995"/>
            <p:cNvSpPr>
              <a:spLocks/>
            </p:cNvSpPr>
            <p:nvPr/>
          </p:nvSpPr>
          <p:spPr>
            <a:xfrm>
              <a:off x="38531419" y="24285633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7" name="Oval 996"/>
            <p:cNvSpPr>
              <a:spLocks/>
            </p:cNvSpPr>
            <p:nvPr/>
          </p:nvSpPr>
          <p:spPr>
            <a:xfrm>
              <a:off x="40084365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8" name="Oval 997"/>
            <p:cNvSpPr>
              <a:spLocks/>
            </p:cNvSpPr>
            <p:nvPr/>
          </p:nvSpPr>
          <p:spPr>
            <a:xfrm>
              <a:off x="41649092" y="24285633"/>
              <a:ext cx="616127" cy="568732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9" name="Oval 998"/>
            <p:cNvSpPr>
              <a:spLocks/>
            </p:cNvSpPr>
            <p:nvPr/>
          </p:nvSpPr>
          <p:spPr>
            <a:xfrm>
              <a:off x="38531419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00" name="Oval 999"/>
            <p:cNvSpPr>
              <a:spLocks/>
            </p:cNvSpPr>
            <p:nvPr/>
          </p:nvSpPr>
          <p:spPr>
            <a:xfrm>
              <a:off x="40084365" y="25839701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01" name="Straight Arrow Connector 1000"/>
            <p:cNvCxnSpPr/>
            <p:nvPr/>
          </p:nvCxnSpPr>
          <p:spPr>
            <a:xfrm>
              <a:off x="40603581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Straight Arrow Connector 1001"/>
            <p:cNvCxnSpPr/>
            <p:nvPr/>
          </p:nvCxnSpPr>
          <p:spPr>
            <a:xfrm flipH="1">
              <a:off x="39095015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/>
            <p:cNvCxnSpPr>
              <a:stCxn id="1026" idx="2"/>
            </p:cNvCxnSpPr>
            <p:nvPr/>
          </p:nvCxnSpPr>
          <p:spPr>
            <a:xfrm flipH="1">
              <a:off x="42053436" y="28713279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Arrow Connector 1003"/>
            <p:cNvCxnSpPr/>
            <p:nvPr/>
          </p:nvCxnSpPr>
          <p:spPr>
            <a:xfrm flipH="1">
              <a:off x="39140416" y="24480000"/>
              <a:ext cx="93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Straight Arrow Connector 1004"/>
            <p:cNvCxnSpPr/>
            <p:nvPr/>
          </p:nvCxnSpPr>
          <p:spPr>
            <a:xfrm flipH="1">
              <a:off x="39147546" y="26105928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Arrow Connector 1005"/>
            <p:cNvCxnSpPr/>
            <p:nvPr/>
          </p:nvCxnSpPr>
          <p:spPr>
            <a:xfrm>
              <a:off x="38745419" y="24856728"/>
              <a:ext cx="0" cy="9853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Arrow Connector 1007"/>
            <p:cNvCxnSpPr/>
            <p:nvPr/>
          </p:nvCxnSpPr>
          <p:spPr>
            <a:xfrm flipV="1">
              <a:off x="40687101" y="24841241"/>
              <a:ext cx="1159377" cy="117141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Arrow Connector 1008"/>
            <p:cNvCxnSpPr/>
            <p:nvPr/>
          </p:nvCxnSpPr>
          <p:spPr>
            <a:xfrm flipH="1">
              <a:off x="38941578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/>
            <p:cNvCxnSpPr/>
            <p:nvPr/>
          </p:nvCxnSpPr>
          <p:spPr>
            <a:xfrm>
              <a:off x="40697424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Arrow Connector 1010"/>
            <p:cNvCxnSpPr/>
            <p:nvPr/>
          </p:nvCxnSpPr>
          <p:spPr>
            <a:xfrm flipH="1">
              <a:off x="39150000" y="2463324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Straight Arrow Connector 1011"/>
            <p:cNvCxnSpPr/>
            <p:nvPr/>
          </p:nvCxnSpPr>
          <p:spPr>
            <a:xfrm flipH="1">
              <a:off x="39127144" y="26251425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Straight Arrow Connector 1012"/>
            <p:cNvCxnSpPr/>
            <p:nvPr/>
          </p:nvCxnSpPr>
          <p:spPr>
            <a:xfrm>
              <a:off x="38911816" y="24856728"/>
              <a:ext cx="0" cy="9853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3" name="Group 702"/>
          <p:cNvGrpSpPr>
            <a:grpSpLocks noChangeAspect="1"/>
          </p:cNvGrpSpPr>
          <p:nvPr/>
        </p:nvGrpSpPr>
        <p:grpSpPr>
          <a:xfrm>
            <a:off x="31242589" y="10832625"/>
            <a:ext cx="3960000" cy="3636735"/>
            <a:chOff x="33663414" y="22979433"/>
            <a:chExt cx="3733800" cy="3429000"/>
          </a:xfrm>
        </p:grpSpPr>
        <p:sp>
          <p:nvSpPr>
            <p:cNvPr id="977" name="Oval 976"/>
            <p:cNvSpPr>
              <a:spLocks/>
            </p:cNvSpPr>
            <p:nvPr/>
          </p:nvSpPr>
          <p:spPr>
            <a:xfrm>
              <a:off x="35216360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78" name="Oval 977"/>
            <p:cNvSpPr>
              <a:spLocks/>
            </p:cNvSpPr>
            <p:nvPr/>
          </p:nvSpPr>
          <p:spPr>
            <a:xfrm>
              <a:off x="33663414" y="24285633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9" name="Oval 978"/>
            <p:cNvSpPr>
              <a:spLocks/>
            </p:cNvSpPr>
            <p:nvPr/>
          </p:nvSpPr>
          <p:spPr>
            <a:xfrm>
              <a:off x="35216360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0" name="Oval 979"/>
            <p:cNvSpPr>
              <a:spLocks/>
            </p:cNvSpPr>
            <p:nvPr/>
          </p:nvSpPr>
          <p:spPr>
            <a:xfrm>
              <a:off x="36781087" y="24285633"/>
              <a:ext cx="616127" cy="568732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1" name="Oval 980"/>
            <p:cNvSpPr>
              <a:spLocks/>
            </p:cNvSpPr>
            <p:nvPr/>
          </p:nvSpPr>
          <p:spPr>
            <a:xfrm>
              <a:off x="33663414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2" name="Oval 981"/>
            <p:cNvSpPr>
              <a:spLocks/>
            </p:cNvSpPr>
            <p:nvPr/>
          </p:nvSpPr>
          <p:spPr>
            <a:xfrm>
              <a:off x="35216360" y="25839701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83" name="Straight Arrow Connector 982"/>
            <p:cNvCxnSpPr/>
            <p:nvPr/>
          </p:nvCxnSpPr>
          <p:spPr>
            <a:xfrm>
              <a:off x="35742257" y="23464876"/>
              <a:ext cx="1129060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Arrow Connector 983"/>
            <p:cNvCxnSpPr/>
            <p:nvPr/>
          </p:nvCxnSpPr>
          <p:spPr>
            <a:xfrm flipH="1">
              <a:off x="34189311" y="23464876"/>
              <a:ext cx="1117279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Straight Arrow Connector 984"/>
            <p:cNvCxnSpPr/>
            <p:nvPr/>
          </p:nvCxnSpPr>
          <p:spPr>
            <a:xfrm flipH="1">
              <a:off x="35832487" y="24480000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Straight Arrow Connector 985"/>
            <p:cNvCxnSpPr/>
            <p:nvPr/>
          </p:nvCxnSpPr>
          <p:spPr>
            <a:xfrm flipH="1">
              <a:off x="34272411" y="24480000"/>
              <a:ext cx="93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Straight Arrow Connector 986"/>
            <p:cNvCxnSpPr/>
            <p:nvPr/>
          </p:nvCxnSpPr>
          <p:spPr>
            <a:xfrm flipH="1">
              <a:off x="34279541" y="2612406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Straight Arrow Connector 987"/>
            <p:cNvCxnSpPr/>
            <p:nvPr/>
          </p:nvCxnSpPr>
          <p:spPr>
            <a:xfrm>
              <a:off x="33877414" y="24856728"/>
              <a:ext cx="0" cy="9853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Straight Arrow Connector 989"/>
            <p:cNvCxnSpPr/>
            <p:nvPr/>
          </p:nvCxnSpPr>
          <p:spPr>
            <a:xfrm flipV="1">
              <a:off x="35742257" y="24771076"/>
              <a:ext cx="1129060" cy="11519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Straight Arrow Connector 990"/>
            <p:cNvCxnSpPr/>
            <p:nvPr/>
          </p:nvCxnSpPr>
          <p:spPr>
            <a:xfrm flipH="1">
              <a:off x="34279200" y="2463324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Straight Arrow Connector 991"/>
            <p:cNvCxnSpPr/>
            <p:nvPr/>
          </p:nvCxnSpPr>
          <p:spPr>
            <a:xfrm>
              <a:off x="34043811" y="24856728"/>
              <a:ext cx="0" cy="9853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3" name="Straight Arrow Connector 992"/>
            <p:cNvCxnSpPr/>
            <p:nvPr/>
          </p:nvCxnSpPr>
          <p:spPr>
            <a:xfrm flipH="1">
              <a:off x="35827300" y="24633247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Straight Arrow Connector 993"/>
            <p:cNvCxnSpPr/>
            <p:nvPr/>
          </p:nvCxnSpPr>
          <p:spPr>
            <a:xfrm flipV="1">
              <a:off x="35834345" y="24854365"/>
              <a:ext cx="1191004" cy="1240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4" name="Group 703"/>
          <p:cNvGrpSpPr>
            <a:grpSpLocks noChangeAspect="1"/>
          </p:cNvGrpSpPr>
          <p:nvPr/>
        </p:nvGrpSpPr>
        <p:grpSpPr>
          <a:xfrm>
            <a:off x="31242589" y="6163560"/>
            <a:ext cx="3960000" cy="3636735"/>
            <a:chOff x="28907547" y="22979433"/>
            <a:chExt cx="3733800" cy="3429000"/>
          </a:xfrm>
        </p:grpSpPr>
        <p:sp>
          <p:nvSpPr>
            <p:cNvPr id="957" name="Oval 956"/>
            <p:cNvSpPr>
              <a:spLocks/>
            </p:cNvSpPr>
            <p:nvPr/>
          </p:nvSpPr>
          <p:spPr>
            <a:xfrm>
              <a:off x="30460493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958" name="Oval 957"/>
            <p:cNvSpPr>
              <a:spLocks/>
            </p:cNvSpPr>
            <p:nvPr/>
          </p:nvSpPr>
          <p:spPr>
            <a:xfrm>
              <a:off x="28907547" y="24285633"/>
              <a:ext cx="616127" cy="568732"/>
            </a:xfrm>
            <a:prstGeom prst="ellipse">
              <a:avLst/>
            </a:prstGeom>
            <a:solidFill>
              <a:srgbClr val="A0A0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59" name="Oval 958"/>
            <p:cNvSpPr>
              <a:spLocks/>
            </p:cNvSpPr>
            <p:nvPr/>
          </p:nvSpPr>
          <p:spPr>
            <a:xfrm>
              <a:off x="30460493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0" name="Oval 959"/>
            <p:cNvSpPr>
              <a:spLocks/>
            </p:cNvSpPr>
            <p:nvPr/>
          </p:nvSpPr>
          <p:spPr>
            <a:xfrm>
              <a:off x="32025220" y="24285633"/>
              <a:ext cx="616127" cy="568732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1" name="Oval 960"/>
            <p:cNvSpPr>
              <a:spLocks/>
            </p:cNvSpPr>
            <p:nvPr/>
          </p:nvSpPr>
          <p:spPr>
            <a:xfrm>
              <a:off x="28907547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2" name="Oval 961"/>
            <p:cNvSpPr>
              <a:spLocks/>
            </p:cNvSpPr>
            <p:nvPr/>
          </p:nvSpPr>
          <p:spPr>
            <a:xfrm>
              <a:off x="30460493" y="25839701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63" name="Straight Arrow Connector 962"/>
            <p:cNvCxnSpPr/>
            <p:nvPr/>
          </p:nvCxnSpPr>
          <p:spPr>
            <a:xfrm>
              <a:off x="30979709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Straight Arrow Connector 963"/>
            <p:cNvCxnSpPr/>
            <p:nvPr/>
          </p:nvCxnSpPr>
          <p:spPr>
            <a:xfrm flipH="1">
              <a:off x="29471143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Arrow Connector 964"/>
            <p:cNvCxnSpPr/>
            <p:nvPr/>
          </p:nvCxnSpPr>
          <p:spPr>
            <a:xfrm flipH="1">
              <a:off x="31078800" y="24480000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Straight Arrow Connector 965"/>
            <p:cNvCxnSpPr/>
            <p:nvPr/>
          </p:nvCxnSpPr>
          <p:spPr>
            <a:xfrm flipH="1">
              <a:off x="29523674" y="24569999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Straight Arrow Connector 966"/>
            <p:cNvCxnSpPr/>
            <p:nvPr/>
          </p:nvCxnSpPr>
          <p:spPr>
            <a:xfrm flipH="1">
              <a:off x="29523674" y="26105928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Straight Arrow Connector 967"/>
            <p:cNvCxnSpPr/>
            <p:nvPr/>
          </p:nvCxnSpPr>
          <p:spPr>
            <a:xfrm>
              <a:off x="29215611" y="24854365"/>
              <a:ext cx="0" cy="9853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Arrow Connector 969"/>
            <p:cNvCxnSpPr/>
            <p:nvPr/>
          </p:nvCxnSpPr>
          <p:spPr>
            <a:xfrm flipH="1">
              <a:off x="29317706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Straight Arrow Connector 970"/>
            <p:cNvCxnSpPr/>
            <p:nvPr/>
          </p:nvCxnSpPr>
          <p:spPr>
            <a:xfrm>
              <a:off x="31073552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Straight Arrow Connector 971"/>
            <p:cNvCxnSpPr/>
            <p:nvPr/>
          </p:nvCxnSpPr>
          <p:spPr>
            <a:xfrm flipH="1">
              <a:off x="31068000" y="24647613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Straight Arrow Connector 972"/>
            <p:cNvCxnSpPr/>
            <p:nvPr/>
          </p:nvCxnSpPr>
          <p:spPr>
            <a:xfrm flipH="1">
              <a:off x="29503272" y="26251425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Straight Arrow Connector 974"/>
            <p:cNvCxnSpPr/>
            <p:nvPr/>
          </p:nvCxnSpPr>
          <p:spPr>
            <a:xfrm flipV="1">
              <a:off x="31000850" y="24779443"/>
              <a:ext cx="1129060" cy="11519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Straight Arrow Connector 975"/>
            <p:cNvCxnSpPr/>
            <p:nvPr/>
          </p:nvCxnSpPr>
          <p:spPr>
            <a:xfrm flipV="1">
              <a:off x="31092938" y="24862732"/>
              <a:ext cx="1191004" cy="1240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Group 704"/>
          <p:cNvGrpSpPr/>
          <p:nvPr/>
        </p:nvGrpSpPr>
        <p:grpSpPr>
          <a:xfrm>
            <a:off x="7947630" y="3648957"/>
            <a:ext cx="2596959" cy="2134574"/>
            <a:chOff x="718415" y="4815600"/>
            <a:chExt cx="2596959" cy="2134574"/>
          </a:xfrm>
        </p:grpSpPr>
        <p:cxnSp>
          <p:nvCxnSpPr>
            <p:cNvPr id="951" name="Straight Arrow Connector 950"/>
            <p:cNvCxnSpPr/>
            <p:nvPr/>
          </p:nvCxnSpPr>
          <p:spPr>
            <a:xfrm>
              <a:off x="1854479" y="6203424"/>
              <a:ext cx="1225040" cy="57378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Straight Arrow Connector 951"/>
            <p:cNvCxnSpPr/>
            <p:nvPr/>
          </p:nvCxnSpPr>
          <p:spPr>
            <a:xfrm flipV="1">
              <a:off x="1895416" y="5298871"/>
              <a:ext cx="0" cy="880267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3" name="TextBox 952"/>
            <p:cNvSpPr txBox="1"/>
            <p:nvPr/>
          </p:nvSpPr>
          <p:spPr>
            <a:xfrm>
              <a:off x="2547215" y="621151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+x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54" name="TextBox 953"/>
            <p:cNvSpPr txBox="1"/>
            <p:nvPr/>
          </p:nvSpPr>
          <p:spPr>
            <a:xfrm>
              <a:off x="1144964" y="4815600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latin typeface="Arial" charset="0"/>
                  <a:ea typeface="Arial" charset="0"/>
                  <a:cs typeface="Arial" charset="0"/>
                </a:rPr>
                <a:t>+y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55" name="Straight Arrow Connector 954"/>
            <p:cNvCxnSpPr/>
            <p:nvPr/>
          </p:nvCxnSpPr>
          <p:spPr>
            <a:xfrm flipH="1">
              <a:off x="1080374" y="6202163"/>
              <a:ext cx="813370" cy="584612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6" name="TextBox 955"/>
            <p:cNvSpPr txBox="1"/>
            <p:nvPr/>
          </p:nvSpPr>
          <p:spPr>
            <a:xfrm>
              <a:off x="718415" y="5883374"/>
              <a:ext cx="7681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>
                  <a:latin typeface="Arial" charset="0"/>
                  <a:ea typeface="Arial" charset="0"/>
                  <a:cs typeface="Arial" charset="0"/>
                </a:rPr>
                <a:t>+z</a:t>
              </a:r>
              <a:endParaRPr lang="en-US" sz="42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06" name="Group 705"/>
          <p:cNvGrpSpPr/>
          <p:nvPr/>
        </p:nvGrpSpPr>
        <p:grpSpPr>
          <a:xfrm>
            <a:off x="36446111" y="6163560"/>
            <a:ext cx="3966785" cy="3499113"/>
            <a:chOff x="35087719" y="5674519"/>
            <a:chExt cx="3966785" cy="3499113"/>
          </a:xfrm>
        </p:grpSpPr>
        <p:grpSp>
          <p:nvGrpSpPr>
            <p:cNvPr id="920" name="Group 919"/>
            <p:cNvGrpSpPr/>
            <p:nvPr/>
          </p:nvGrpSpPr>
          <p:grpSpPr>
            <a:xfrm>
              <a:off x="35316319" y="5744632"/>
              <a:ext cx="3733800" cy="3429000"/>
              <a:chOff x="2362446" y="10172684"/>
              <a:chExt cx="3733800" cy="3429000"/>
            </a:xfrm>
          </p:grpSpPr>
          <p:sp>
            <p:nvSpPr>
              <p:cNvPr id="937" name="Oval 936"/>
              <p:cNvSpPr>
                <a:spLocks/>
              </p:cNvSpPr>
              <p:nvPr/>
            </p:nvSpPr>
            <p:spPr>
              <a:xfrm>
                <a:off x="2362446" y="11478884"/>
                <a:ext cx="616127" cy="568732"/>
              </a:xfrm>
              <a:prstGeom prst="ellipse">
                <a:avLst/>
              </a:prstGeom>
              <a:solidFill>
                <a:srgbClr val="A0A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8" name="Oval 937"/>
              <p:cNvSpPr>
                <a:spLocks/>
              </p:cNvSpPr>
              <p:nvPr/>
            </p:nvSpPr>
            <p:spPr>
              <a:xfrm>
                <a:off x="3915392" y="11478884"/>
                <a:ext cx="616127" cy="568732"/>
              </a:xfrm>
              <a:prstGeom prst="ellipse">
                <a:avLst/>
              </a:prstGeom>
              <a:solidFill>
                <a:srgbClr val="C896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39" name="Oval 938"/>
              <p:cNvSpPr>
                <a:spLocks/>
              </p:cNvSpPr>
              <p:nvPr/>
            </p:nvSpPr>
            <p:spPr>
              <a:xfrm>
                <a:off x="5480119" y="11478884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0" name="Oval 939"/>
              <p:cNvSpPr>
                <a:spLocks/>
              </p:cNvSpPr>
              <p:nvPr/>
            </p:nvSpPr>
            <p:spPr>
              <a:xfrm>
                <a:off x="2362446" y="13032952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41" name="Oval 940"/>
              <p:cNvSpPr>
                <a:spLocks/>
              </p:cNvSpPr>
              <p:nvPr/>
            </p:nvSpPr>
            <p:spPr>
              <a:xfrm>
                <a:off x="3915392" y="13032952"/>
                <a:ext cx="616127" cy="568732"/>
              </a:xfrm>
              <a:prstGeom prst="ellipse">
                <a:avLst/>
              </a:prstGeom>
              <a:solidFill>
                <a:srgbClr val="F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28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942" name="Straight Arrow Connector 941"/>
              <p:cNvCxnSpPr/>
              <p:nvPr/>
            </p:nvCxnSpPr>
            <p:spPr>
              <a:xfrm>
                <a:off x="4531519" y="10457050"/>
                <a:ext cx="1256664" cy="1021834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Straight Arrow Connector 942"/>
              <p:cNvCxnSpPr/>
              <p:nvPr/>
            </p:nvCxnSpPr>
            <p:spPr>
              <a:xfrm flipH="1">
                <a:off x="2888343" y="10457050"/>
                <a:ext cx="1027049" cy="1105123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/>
              <p:cNvCxnSpPr/>
              <p:nvPr/>
            </p:nvCxnSpPr>
            <p:spPr>
              <a:xfrm flipH="1">
                <a:off x="4531519" y="11763250"/>
                <a:ext cx="948600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Arrow Connector 944"/>
              <p:cNvCxnSpPr/>
              <p:nvPr/>
            </p:nvCxnSpPr>
            <p:spPr>
              <a:xfrm flipH="1">
                <a:off x="2978573" y="11763250"/>
                <a:ext cx="936819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Arrow Connector 945"/>
              <p:cNvCxnSpPr/>
              <p:nvPr/>
            </p:nvCxnSpPr>
            <p:spPr>
              <a:xfrm flipH="1">
                <a:off x="2978573" y="13317318"/>
                <a:ext cx="936819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Arrow Connector 946"/>
              <p:cNvCxnSpPr/>
              <p:nvPr/>
            </p:nvCxnSpPr>
            <p:spPr>
              <a:xfrm>
                <a:off x="2670510" y="12047616"/>
                <a:ext cx="0" cy="985336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Arrow Connector 948"/>
              <p:cNvCxnSpPr/>
              <p:nvPr/>
            </p:nvCxnSpPr>
            <p:spPr>
              <a:xfrm flipV="1">
                <a:off x="4441289" y="12047616"/>
                <a:ext cx="1346894" cy="1068625"/>
              </a:xfrm>
              <a:prstGeom prst="straightConnector1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0" name="Oval 949"/>
              <p:cNvSpPr>
                <a:spLocks/>
              </p:cNvSpPr>
              <p:nvPr/>
            </p:nvSpPr>
            <p:spPr>
              <a:xfrm>
                <a:off x="3915392" y="10172684"/>
                <a:ext cx="616127" cy="568732"/>
              </a:xfrm>
              <a:prstGeom prst="ellipse">
                <a:avLst/>
              </a:prstGeom>
              <a:solidFill>
                <a:srgbClr val="A0F0A1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</p:grpSp>
        <p:sp>
          <p:nvSpPr>
            <p:cNvPr id="921" name="TextBox 920"/>
            <p:cNvSpPr txBox="1"/>
            <p:nvPr/>
          </p:nvSpPr>
          <p:spPr>
            <a:xfrm>
              <a:off x="36306919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22" name="TextBox 921"/>
            <p:cNvSpPr txBox="1"/>
            <p:nvPr/>
          </p:nvSpPr>
          <p:spPr>
            <a:xfrm>
              <a:off x="35562078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923" name="TextBox 922"/>
            <p:cNvSpPr txBox="1"/>
            <p:nvPr/>
          </p:nvSpPr>
          <p:spPr>
            <a:xfrm>
              <a:off x="37507765" y="5674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24" name="TextBox 923"/>
            <p:cNvSpPr txBox="1"/>
            <p:nvPr/>
          </p:nvSpPr>
          <p:spPr>
            <a:xfrm>
              <a:off x="38577169" y="6519238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-y</a:t>
              </a:r>
              <a:endParaRPr lang="en-US" sz="3000" dirty="0"/>
            </a:p>
          </p:txBody>
        </p:sp>
        <p:sp>
          <p:nvSpPr>
            <p:cNvPr id="925" name="TextBox 924"/>
            <p:cNvSpPr txBox="1"/>
            <p:nvPr/>
          </p:nvSpPr>
          <p:spPr>
            <a:xfrm>
              <a:off x="37449919" y="6832314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926" name="TextBox 925"/>
            <p:cNvSpPr txBox="1"/>
            <p:nvPr/>
          </p:nvSpPr>
          <p:spPr>
            <a:xfrm>
              <a:off x="37907438" y="6832314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+z</a:t>
              </a:r>
              <a:endParaRPr lang="en-US" sz="3000" dirty="0"/>
            </a:p>
          </p:txBody>
        </p:sp>
        <p:sp>
          <p:nvSpPr>
            <p:cNvPr id="927" name="TextBox 926"/>
            <p:cNvSpPr txBox="1"/>
            <p:nvPr/>
          </p:nvSpPr>
          <p:spPr>
            <a:xfrm>
              <a:off x="37467089" y="8397566"/>
              <a:ext cx="45397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-z</a:t>
              </a:r>
            </a:p>
          </p:txBody>
        </p:sp>
        <p:sp>
          <p:nvSpPr>
            <p:cNvPr id="928" name="TextBox 927"/>
            <p:cNvSpPr txBox="1"/>
            <p:nvPr/>
          </p:nvSpPr>
          <p:spPr>
            <a:xfrm>
              <a:off x="38525192" y="7537330"/>
              <a:ext cx="5293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+z</a:t>
              </a:r>
            </a:p>
          </p:txBody>
        </p:sp>
        <p:sp>
          <p:nvSpPr>
            <p:cNvPr id="931" name="TextBox 930"/>
            <p:cNvSpPr txBox="1"/>
            <p:nvPr/>
          </p:nvSpPr>
          <p:spPr>
            <a:xfrm>
              <a:off x="35169985" y="7431089"/>
              <a:ext cx="4614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-x</a:t>
              </a:r>
              <a:endParaRPr lang="en-US" sz="3000" dirty="0"/>
            </a:p>
          </p:txBody>
        </p:sp>
        <p:sp>
          <p:nvSpPr>
            <p:cNvPr id="932" name="TextBox 931"/>
            <p:cNvSpPr txBox="1"/>
            <p:nvPr/>
          </p:nvSpPr>
          <p:spPr>
            <a:xfrm>
              <a:off x="35087719" y="8147202"/>
              <a:ext cx="5437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/>
                <a:t>+x</a:t>
              </a:r>
              <a:endParaRPr lang="en-US" sz="3000" dirty="0"/>
            </a:p>
          </p:txBody>
        </p:sp>
        <p:sp>
          <p:nvSpPr>
            <p:cNvPr id="933" name="TextBox 932"/>
            <p:cNvSpPr txBox="1"/>
            <p:nvPr/>
          </p:nvSpPr>
          <p:spPr>
            <a:xfrm>
              <a:off x="35906994" y="8341519"/>
              <a:ext cx="4729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-y</a:t>
              </a:r>
            </a:p>
          </p:txBody>
        </p:sp>
        <p:sp>
          <p:nvSpPr>
            <p:cNvPr id="934" name="TextBox 933"/>
            <p:cNvSpPr txBox="1"/>
            <p:nvPr/>
          </p:nvSpPr>
          <p:spPr>
            <a:xfrm>
              <a:off x="36399950" y="8341519"/>
              <a:ext cx="5517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+y</a:t>
              </a:r>
            </a:p>
          </p:txBody>
        </p:sp>
        <p:sp>
          <p:nvSpPr>
            <p:cNvPr id="935" name="TextBox 934"/>
            <p:cNvSpPr txBox="1"/>
            <p:nvPr/>
          </p:nvSpPr>
          <p:spPr>
            <a:xfrm>
              <a:off x="35933407" y="6832314"/>
              <a:ext cx="4614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-x</a:t>
              </a:r>
            </a:p>
          </p:txBody>
        </p:sp>
        <p:sp>
          <p:nvSpPr>
            <p:cNvPr id="936" name="TextBox 935"/>
            <p:cNvSpPr txBox="1"/>
            <p:nvPr/>
          </p:nvSpPr>
          <p:spPr>
            <a:xfrm>
              <a:off x="36388125" y="6832314"/>
              <a:ext cx="54373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+x</a:t>
              </a:r>
            </a:p>
          </p:txBody>
        </p:sp>
      </p:grpSp>
      <p:grpSp>
        <p:nvGrpSpPr>
          <p:cNvPr id="302" name="Group 301"/>
          <p:cNvGrpSpPr>
            <a:grpSpLocks noChangeAspect="1"/>
          </p:cNvGrpSpPr>
          <p:nvPr/>
        </p:nvGrpSpPr>
        <p:grpSpPr>
          <a:xfrm>
            <a:off x="26061908" y="15557025"/>
            <a:ext cx="3960000" cy="3636735"/>
            <a:chOff x="38531419" y="22979433"/>
            <a:chExt cx="3733800" cy="3429000"/>
          </a:xfrm>
        </p:grpSpPr>
        <p:sp>
          <p:nvSpPr>
            <p:cNvPr id="303" name="Oval 302"/>
            <p:cNvSpPr>
              <a:spLocks/>
            </p:cNvSpPr>
            <p:nvPr/>
          </p:nvSpPr>
          <p:spPr>
            <a:xfrm>
              <a:off x="40084365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04" name="Oval 303"/>
            <p:cNvSpPr>
              <a:spLocks/>
            </p:cNvSpPr>
            <p:nvPr/>
          </p:nvSpPr>
          <p:spPr>
            <a:xfrm>
              <a:off x="38531419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5" name="Oval 304"/>
            <p:cNvSpPr>
              <a:spLocks/>
            </p:cNvSpPr>
            <p:nvPr/>
          </p:nvSpPr>
          <p:spPr>
            <a:xfrm>
              <a:off x="40084365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6" name="Oval 305"/>
            <p:cNvSpPr>
              <a:spLocks/>
            </p:cNvSpPr>
            <p:nvPr/>
          </p:nvSpPr>
          <p:spPr>
            <a:xfrm>
              <a:off x="41649092" y="24285633"/>
              <a:ext cx="616127" cy="568732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7" name="Oval 306"/>
            <p:cNvSpPr>
              <a:spLocks/>
            </p:cNvSpPr>
            <p:nvPr/>
          </p:nvSpPr>
          <p:spPr>
            <a:xfrm>
              <a:off x="38531419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8" name="Oval 307"/>
            <p:cNvSpPr>
              <a:spLocks/>
            </p:cNvSpPr>
            <p:nvPr/>
          </p:nvSpPr>
          <p:spPr>
            <a:xfrm>
              <a:off x="40084365" y="25839701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09" name="Straight Arrow Connector 308"/>
            <p:cNvCxnSpPr/>
            <p:nvPr/>
          </p:nvCxnSpPr>
          <p:spPr>
            <a:xfrm>
              <a:off x="40603581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H="1">
              <a:off x="39095015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H="1">
              <a:off x="40700492" y="24569999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H="1">
              <a:off x="39140416" y="24480000"/>
              <a:ext cx="93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H="1">
              <a:off x="39147546" y="26105928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>
              <a:stCxn id="304" idx="4"/>
              <a:endCxn id="307" idx="0"/>
            </p:cNvCxnSpPr>
            <p:nvPr/>
          </p:nvCxnSpPr>
          <p:spPr>
            <a:xfrm>
              <a:off x="38839483" y="24854365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40687101" y="24841241"/>
              <a:ext cx="1159377" cy="117141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H="1">
              <a:off x="38941578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>
              <a:off x="40697424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H="1">
              <a:off x="39150000" y="2463324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H="1">
              <a:off x="39127144" y="26251425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/>
          <p:cNvGrpSpPr>
            <a:grpSpLocks noChangeAspect="1"/>
          </p:cNvGrpSpPr>
          <p:nvPr/>
        </p:nvGrpSpPr>
        <p:grpSpPr>
          <a:xfrm>
            <a:off x="26061908" y="10832625"/>
            <a:ext cx="3960000" cy="3636735"/>
            <a:chOff x="33663414" y="22979433"/>
            <a:chExt cx="3733800" cy="3429000"/>
          </a:xfrm>
        </p:grpSpPr>
        <p:sp>
          <p:nvSpPr>
            <p:cNvPr id="322" name="Oval 321"/>
            <p:cNvSpPr>
              <a:spLocks/>
            </p:cNvSpPr>
            <p:nvPr/>
          </p:nvSpPr>
          <p:spPr>
            <a:xfrm>
              <a:off x="35216360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23" name="Oval 322"/>
            <p:cNvSpPr>
              <a:spLocks/>
            </p:cNvSpPr>
            <p:nvPr/>
          </p:nvSpPr>
          <p:spPr>
            <a:xfrm>
              <a:off x="33663414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4" name="Oval 323"/>
            <p:cNvSpPr>
              <a:spLocks/>
            </p:cNvSpPr>
            <p:nvPr/>
          </p:nvSpPr>
          <p:spPr>
            <a:xfrm>
              <a:off x="35216360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5" name="Oval 324"/>
            <p:cNvSpPr>
              <a:spLocks/>
            </p:cNvSpPr>
            <p:nvPr/>
          </p:nvSpPr>
          <p:spPr>
            <a:xfrm>
              <a:off x="36781087" y="24285633"/>
              <a:ext cx="616127" cy="568732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6" name="Oval 325"/>
            <p:cNvSpPr>
              <a:spLocks/>
            </p:cNvSpPr>
            <p:nvPr/>
          </p:nvSpPr>
          <p:spPr>
            <a:xfrm>
              <a:off x="33663414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7" name="Oval 326"/>
            <p:cNvSpPr>
              <a:spLocks/>
            </p:cNvSpPr>
            <p:nvPr/>
          </p:nvSpPr>
          <p:spPr>
            <a:xfrm>
              <a:off x="35216360" y="25839701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28" name="Straight Arrow Connector 327"/>
            <p:cNvCxnSpPr/>
            <p:nvPr/>
          </p:nvCxnSpPr>
          <p:spPr>
            <a:xfrm>
              <a:off x="35742257" y="23464876"/>
              <a:ext cx="1129060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 flipH="1">
              <a:off x="34189311" y="23464876"/>
              <a:ext cx="1117279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 flipH="1">
              <a:off x="35832487" y="24480000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H="1">
              <a:off x="34272411" y="24480000"/>
              <a:ext cx="93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H="1">
              <a:off x="34279541" y="2612406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V="1">
              <a:off x="35742257" y="24771076"/>
              <a:ext cx="1129060" cy="11519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H="1">
              <a:off x="34279200" y="2463324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323" idx="4"/>
              <a:endCxn id="326" idx="0"/>
            </p:cNvCxnSpPr>
            <p:nvPr/>
          </p:nvCxnSpPr>
          <p:spPr>
            <a:xfrm>
              <a:off x="33971478" y="24854365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/>
            <p:nvPr/>
          </p:nvCxnSpPr>
          <p:spPr>
            <a:xfrm flipH="1">
              <a:off x="35827300" y="24633247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V="1">
              <a:off x="35834345" y="24854365"/>
              <a:ext cx="1191004" cy="1240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9" name="Group 338"/>
          <p:cNvGrpSpPr>
            <a:grpSpLocks noChangeAspect="1"/>
          </p:cNvGrpSpPr>
          <p:nvPr/>
        </p:nvGrpSpPr>
        <p:grpSpPr>
          <a:xfrm>
            <a:off x="26061908" y="6163560"/>
            <a:ext cx="3960000" cy="3636735"/>
            <a:chOff x="28907547" y="22979433"/>
            <a:chExt cx="3733800" cy="3429000"/>
          </a:xfrm>
        </p:grpSpPr>
        <p:sp>
          <p:nvSpPr>
            <p:cNvPr id="340" name="Oval 339"/>
            <p:cNvSpPr>
              <a:spLocks/>
            </p:cNvSpPr>
            <p:nvPr/>
          </p:nvSpPr>
          <p:spPr>
            <a:xfrm>
              <a:off x="30460493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41" name="Oval 340"/>
            <p:cNvSpPr>
              <a:spLocks/>
            </p:cNvSpPr>
            <p:nvPr/>
          </p:nvSpPr>
          <p:spPr>
            <a:xfrm>
              <a:off x="28907547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2" name="Oval 341"/>
            <p:cNvSpPr>
              <a:spLocks/>
            </p:cNvSpPr>
            <p:nvPr/>
          </p:nvSpPr>
          <p:spPr>
            <a:xfrm>
              <a:off x="30460493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3" name="Oval 342"/>
            <p:cNvSpPr>
              <a:spLocks/>
            </p:cNvSpPr>
            <p:nvPr/>
          </p:nvSpPr>
          <p:spPr>
            <a:xfrm>
              <a:off x="32025220" y="24285633"/>
              <a:ext cx="616127" cy="568732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4" name="Oval 343"/>
            <p:cNvSpPr>
              <a:spLocks/>
            </p:cNvSpPr>
            <p:nvPr/>
          </p:nvSpPr>
          <p:spPr>
            <a:xfrm>
              <a:off x="28907547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5" name="Oval 344"/>
            <p:cNvSpPr>
              <a:spLocks/>
            </p:cNvSpPr>
            <p:nvPr/>
          </p:nvSpPr>
          <p:spPr>
            <a:xfrm>
              <a:off x="30460493" y="25839701"/>
              <a:ext cx="616127" cy="568732"/>
            </a:xfrm>
            <a:prstGeom prst="ellipse">
              <a:avLst/>
            </a:prstGeom>
            <a:solidFill>
              <a:srgbClr val="F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46" name="Straight Arrow Connector 345"/>
            <p:cNvCxnSpPr/>
            <p:nvPr/>
          </p:nvCxnSpPr>
          <p:spPr>
            <a:xfrm>
              <a:off x="30979709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 flipH="1">
              <a:off x="29471143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 flipH="1">
              <a:off x="31078800" y="24480000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 flipH="1">
              <a:off x="29523674" y="24569999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 flipH="1">
              <a:off x="29523674" y="26105928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29215611" y="24854365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/>
            <p:nvPr/>
          </p:nvCxnSpPr>
          <p:spPr>
            <a:xfrm flipH="1">
              <a:off x="29317706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>
              <a:off x="31073552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/>
            <p:nvPr/>
          </p:nvCxnSpPr>
          <p:spPr>
            <a:xfrm flipH="1">
              <a:off x="31068000" y="24647613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 flipH="1">
              <a:off x="29503272" y="26251425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 flipV="1">
              <a:off x="31000850" y="24779443"/>
              <a:ext cx="1129060" cy="11519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/>
            <p:nvPr/>
          </p:nvCxnSpPr>
          <p:spPr>
            <a:xfrm flipV="1">
              <a:off x="31092938" y="24862732"/>
              <a:ext cx="1191004" cy="1240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ounded Rectangle 1"/>
          <p:cNvSpPr/>
          <p:nvPr/>
        </p:nvSpPr>
        <p:spPr>
          <a:xfrm>
            <a:off x="25761330" y="7230360"/>
            <a:ext cx="1267053" cy="271947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ounded Rectangle 359"/>
          <p:cNvSpPr/>
          <p:nvPr/>
        </p:nvSpPr>
        <p:spPr>
          <a:xfrm>
            <a:off x="25761330" y="11952462"/>
            <a:ext cx="1267053" cy="271947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ounded Rectangle 360"/>
          <p:cNvSpPr/>
          <p:nvPr/>
        </p:nvSpPr>
        <p:spPr>
          <a:xfrm>
            <a:off x="25761330" y="16602960"/>
            <a:ext cx="1267053" cy="271947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6" name="Group 365"/>
          <p:cNvGrpSpPr>
            <a:grpSpLocks noChangeAspect="1"/>
          </p:cNvGrpSpPr>
          <p:nvPr/>
        </p:nvGrpSpPr>
        <p:grpSpPr>
          <a:xfrm>
            <a:off x="20820589" y="15557025"/>
            <a:ext cx="3960000" cy="3636735"/>
            <a:chOff x="38531419" y="22979433"/>
            <a:chExt cx="3733800" cy="3429000"/>
          </a:xfrm>
        </p:grpSpPr>
        <p:sp>
          <p:nvSpPr>
            <p:cNvPr id="367" name="Oval 366"/>
            <p:cNvSpPr>
              <a:spLocks/>
            </p:cNvSpPr>
            <p:nvPr/>
          </p:nvSpPr>
          <p:spPr>
            <a:xfrm>
              <a:off x="40084365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68" name="Oval 367"/>
            <p:cNvSpPr>
              <a:spLocks/>
            </p:cNvSpPr>
            <p:nvPr/>
          </p:nvSpPr>
          <p:spPr>
            <a:xfrm>
              <a:off x="38531419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Oval 368"/>
            <p:cNvSpPr>
              <a:spLocks/>
            </p:cNvSpPr>
            <p:nvPr/>
          </p:nvSpPr>
          <p:spPr>
            <a:xfrm>
              <a:off x="40084365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0" name="Oval 369"/>
            <p:cNvSpPr>
              <a:spLocks/>
            </p:cNvSpPr>
            <p:nvPr/>
          </p:nvSpPr>
          <p:spPr>
            <a:xfrm>
              <a:off x="41649092" y="24285633"/>
              <a:ext cx="616127" cy="568732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Oval 370"/>
            <p:cNvSpPr>
              <a:spLocks/>
            </p:cNvSpPr>
            <p:nvPr/>
          </p:nvSpPr>
          <p:spPr>
            <a:xfrm>
              <a:off x="38531419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2" name="Oval 371"/>
            <p:cNvSpPr>
              <a:spLocks/>
            </p:cNvSpPr>
            <p:nvPr/>
          </p:nvSpPr>
          <p:spPr>
            <a:xfrm>
              <a:off x="40084365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73" name="Straight Arrow Connector 372"/>
            <p:cNvCxnSpPr/>
            <p:nvPr/>
          </p:nvCxnSpPr>
          <p:spPr>
            <a:xfrm>
              <a:off x="40603581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/>
            <p:nvPr/>
          </p:nvCxnSpPr>
          <p:spPr>
            <a:xfrm flipH="1">
              <a:off x="39095015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/>
            <p:nvPr/>
          </p:nvCxnSpPr>
          <p:spPr>
            <a:xfrm flipH="1">
              <a:off x="40700492" y="24569999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/>
            <p:nvPr/>
          </p:nvCxnSpPr>
          <p:spPr>
            <a:xfrm flipH="1">
              <a:off x="39140416" y="24480000"/>
              <a:ext cx="93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368" idx="4"/>
              <a:endCxn id="371" idx="0"/>
            </p:cNvCxnSpPr>
            <p:nvPr/>
          </p:nvCxnSpPr>
          <p:spPr>
            <a:xfrm>
              <a:off x="38839483" y="24854365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/>
            <p:nvPr/>
          </p:nvCxnSpPr>
          <p:spPr>
            <a:xfrm flipV="1">
              <a:off x="40687101" y="24841241"/>
              <a:ext cx="1159377" cy="117141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/>
            <p:nvPr/>
          </p:nvCxnSpPr>
          <p:spPr>
            <a:xfrm flipH="1">
              <a:off x="38941578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/>
            <p:nvPr/>
          </p:nvCxnSpPr>
          <p:spPr>
            <a:xfrm>
              <a:off x="40697424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/>
            <p:nvPr/>
          </p:nvCxnSpPr>
          <p:spPr>
            <a:xfrm flipH="1">
              <a:off x="39150000" y="2463324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stCxn id="372" idx="2"/>
              <a:endCxn id="371" idx="6"/>
            </p:cNvCxnSpPr>
            <p:nvPr/>
          </p:nvCxnSpPr>
          <p:spPr>
            <a:xfrm flipH="1">
              <a:off x="39147546" y="26124067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Group 384"/>
          <p:cNvGrpSpPr>
            <a:grpSpLocks noChangeAspect="1"/>
          </p:cNvGrpSpPr>
          <p:nvPr/>
        </p:nvGrpSpPr>
        <p:grpSpPr>
          <a:xfrm>
            <a:off x="20820589" y="10832625"/>
            <a:ext cx="3960000" cy="3636735"/>
            <a:chOff x="33663414" y="22979433"/>
            <a:chExt cx="3733800" cy="3429000"/>
          </a:xfrm>
        </p:grpSpPr>
        <p:sp>
          <p:nvSpPr>
            <p:cNvPr id="386" name="Oval 385"/>
            <p:cNvSpPr>
              <a:spLocks/>
            </p:cNvSpPr>
            <p:nvPr/>
          </p:nvSpPr>
          <p:spPr>
            <a:xfrm>
              <a:off x="35216360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387" name="Oval 386"/>
            <p:cNvSpPr>
              <a:spLocks/>
            </p:cNvSpPr>
            <p:nvPr/>
          </p:nvSpPr>
          <p:spPr>
            <a:xfrm>
              <a:off x="33663414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8" name="Oval 387"/>
            <p:cNvSpPr>
              <a:spLocks/>
            </p:cNvSpPr>
            <p:nvPr/>
          </p:nvSpPr>
          <p:spPr>
            <a:xfrm>
              <a:off x="35216360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9" name="Oval 388"/>
            <p:cNvSpPr>
              <a:spLocks/>
            </p:cNvSpPr>
            <p:nvPr/>
          </p:nvSpPr>
          <p:spPr>
            <a:xfrm>
              <a:off x="36781087" y="24285633"/>
              <a:ext cx="616127" cy="568732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0" name="Oval 389"/>
            <p:cNvSpPr>
              <a:spLocks/>
            </p:cNvSpPr>
            <p:nvPr/>
          </p:nvSpPr>
          <p:spPr>
            <a:xfrm>
              <a:off x="33663414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1" name="Oval 390"/>
            <p:cNvSpPr>
              <a:spLocks/>
            </p:cNvSpPr>
            <p:nvPr/>
          </p:nvSpPr>
          <p:spPr>
            <a:xfrm>
              <a:off x="35216360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92" name="Straight Arrow Connector 391"/>
            <p:cNvCxnSpPr/>
            <p:nvPr/>
          </p:nvCxnSpPr>
          <p:spPr>
            <a:xfrm>
              <a:off x="35742257" y="23464876"/>
              <a:ext cx="1129060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/>
            <p:nvPr/>
          </p:nvCxnSpPr>
          <p:spPr>
            <a:xfrm flipH="1">
              <a:off x="34189311" y="23464876"/>
              <a:ext cx="1117279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/>
            <p:nvPr/>
          </p:nvCxnSpPr>
          <p:spPr>
            <a:xfrm flipH="1">
              <a:off x="35832487" y="24480000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/>
            <p:nvPr/>
          </p:nvCxnSpPr>
          <p:spPr>
            <a:xfrm flipH="1">
              <a:off x="34272411" y="24480000"/>
              <a:ext cx="936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91" idx="2"/>
              <a:endCxn id="390" idx="6"/>
            </p:cNvCxnSpPr>
            <p:nvPr/>
          </p:nvCxnSpPr>
          <p:spPr>
            <a:xfrm flipH="1">
              <a:off x="34279541" y="26124067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4"/>
              <a:endCxn id="390" idx="0"/>
            </p:cNvCxnSpPr>
            <p:nvPr/>
          </p:nvCxnSpPr>
          <p:spPr>
            <a:xfrm>
              <a:off x="33971478" y="24854365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/>
            <p:nvPr/>
          </p:nvCxnSpPr>
          <p:spPr>
            <a:xfrm flipV="1">
              <a:off x="35742257" y="24771076"/>
              <a:ext cx="1129060" cy="11519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/>
            <p:nvPr/>
          </p:nvCxnSpPr>
          <p:spPr>
            <a:xfrm flipH="1">
              <a:off x="34279200" y="24633247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/>
            <p:nvPr/>
          </p:nvCxnSpPr>
          <p:spPr>
            <a:xfrm flipH="1">
              <a:off x="35827300" y="24633247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/>
            <p:nvPr/>
          </p:nvCxnSpPr>
          <p:spPr>
            <a:xfrm flipV="1">
              <a:off x="35834345" y="24854365"/>
              <a:ext cx="1191004" cy="1240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3" name="Group 402"/>
          <p:cNvGrpSpPr>
            <a:grpSpLocks noChangeAspect="1"/>
          </p:cNvGrpSpPr>
          <p:nvPr/>
        </p:nvGrpSpPr>
        <p:grpSpPr>
          <a:xfrm>
            <a:off x="20820589" y="6163560"/>
            <a:ext cx="3960000" cy="3636735"/>
            <a:chOff x="28907547" y="22979433"/>
            <a:chExt cx="3733800" cy="3429000"/>
          </a:xfrm>
        </p:grpSpPr>
        <p:sp>
          <p:nvSpPr>
            <p:cNvPr id="404" name="Oval 403"/>
            <p:cNvSpPr>
              <a:spLocks/>
            </p:cNvSpPr>
            <p:nvPr/>
          </p:nvSpPr>
          <p:spPr>
            <a:xfrm>
              <a:off x="30460493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05" name="Oval 404"/>
            <p:cNvSpPr>
              <a:spLocks/>
            </p:cNvSpPr>
            <p:nvPr/>
          </p:nvSpPr>
          <p:spPr>
            <a:xfrm>
              <a:off x="28907547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6" name="Oval 405"/>
            <p:cNvSpPr>
              <a:spLocks/>
            </p:cNvSpPr>
            <p:nvPr/>
          </p:nvSpPr>
          <p:spPr>
            <a:xfrm>
              <a:off x="30460493" y="24285633"/>
              <a:ext cx="616127" cy="568732"/>
            </a:xfrm>
            <a:prstGeom prst="ellipse">
              <a:avLst/>
            </a:prstGeom>
            <a:solidFill>
              <a:srgbClr val="C896F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7" name="Oval 406"/>
            <p:cNvSpPr>
              <a:spLocks/>
            </p:cNvSpPr>
            <p:nvPr/>
          </p:nvSpPr>
          <p:spPr>
            <a:xfrm>
              <a:off x="32025220" y="24285633"/>
              <a:ext cx="616127" cy="568732"/>
            </a:xfrm>
            <a:prstGeom prst="ellipse">
              <a:avLst/>
            </a:prstGeom>
            <a:solidFill>
              <a:srgbClr val="96F1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8" name="Oval 407"/>
            <p:cNvSpPr>
              <a:spLocks/>
            </p:cNvSpPr>
            <p:nvPr/>
          </p:nvSpPr>
          <p:spPr>
            <a:xfrm>
              <a:off x="28907547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9" name="Oval 408"/>
            <p:cNvSpPr>
              <a:spLocks/>
            </p:cNvSpPr>
            <p:nvPr/>
          </p:nvSpPr>
          <p:spPr>
            <a:xfrm>
              <a:off x="30460493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410" name="Straight Arrow Connector 409"/>
            <p:cNvCxnSpPr/>
            <p:nvPr/>
          </p:nvCxnSpPr>
          <p:spPr>
            <a:xfrm>
              <a:off x="30979709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/>
            <p:nvPr/>
          </p:nvCxnSpPr>
          <p:spPr>
            <a:xfrm flipH="1">
              <a:off x="29471143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/>
            <p:nvPr/>
          </p:nvCxnSpPr>
          <p:spPr>
            <a:xfrm flipH="1">
              <a:off x="31078800" y="24480000"/>
              <a:ext cx="9486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/>
            <p:nvPr/>
          </p:nvCxnSpPr>
          <p:spPr>
            <a:xfrm flipH="1">
              <a:off x="29523674" y="24569999"/>
              <a:ext cx="9368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5" idx="4"/>
              <a:endCxn id="408" idx="0"/>
            </p:cNvCxnSpPr>
            <p:nvPr/>
          </p:nvCxnSpPr>
          <p:spPr>
            <a:xfrm>
              <a:off x="29215611" y="24854365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/>
            <p:nvPr/>
          </p:nvCxnSpPr>
          <p:spPr>
            <a:xfrm flipH="1">
              <a:off x="29317706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/>
            <p:cNvCxnSpPr/>
            <p:nvPr/>
          </p:nvCxnSpPr>
          <p:spPr>
            <a:xfrm>
              <a:off x="31073552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/>
            <p:cNvCxnSpPr/>
            <p:nvPr/>
          </p:nvCxnSpPr>
          <p:spPr>
            <a:xfrm flipH="1">
              <a:off x="31068000" y="24647613"/>
              <a:ext cx="9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9" idx="2"/>
              <a:endCxn id="408" idx="6"/>
            </p:cNvCxnSpPr>
            <p:nvPr/>
          </p:nvCxnSpPr>
          <p:spPr>
            <a:xfrm flipH="1">
              <a:off x="29523674" y="26124067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/>
            <p:nvPr/>
          </p:nvCxnSpPr>
          <p:spPr>
            <a:xfrm flipV="1">
              <a:off x="31000850" y="24779443"/>
              <a:ext cx="1129060" cy="11519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/>
            <p:nvPr/>
          </p:nvCxnSpPr>
          <p:spPr>
            <a:xfrm flipV="1">
              <a:off x="31092938" y="24862732"/>
              <a:ext cx="1191004" cy="1240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0580202" y="6870121"/>
            <a:ext cx="3111115" cy="3129792"/>
            <a:chOff x="19145291" y="6076283"/>
            <a:chExt cx="3111115" cy="3129792"/>
          </a:xfrm>
        </p:grpSpPr>
        <p:sp>
          <p:nvSpPr>
            <p:cNvPr id="458" name="Arc 457"/>
            <p:cNvSpPr/>
            <p:nvPr/>
          </p:nvSpPr>
          <p:spPr>
            <a:xfrm rot="16200000">
              <a:off x="19122684" y="8737214"/>
              <a:ext cx="464494" cy="419280"/>
            </a:xfrm>
            <a:prstGeom prst="arc">
              <a:avLst>
                <a:gd name="adj1" fmla="val 10979995"/>
                <a:gd name="adj2" fmla="val 15689493"/>
              </a:avLst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9394281" y="9175879"/>
              <a:ext cx="2663238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>
              <a:stCxn id="458" idx="2"/>
              <a:endCxn id="33" idx="0"/>
            </p:cNvCxnSpPr>
            <p:nvPr/>
          </p:nvCxnSpPr>
          <p:spPr>
            <a:xfrm flipV="1">
              <a:off x="19147177" y="6375709"/>
              <a:ext cx="15185" cy="26022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 flipH="1" flipV="1">
              <a:off x="19678656" y="6213401"/>
              <a:ext cx="2467582" cy="248797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/>
            <p:cNvSpPr/>
            <p:nvPr/>
          </p:nvSpPr>
          <p:spPr>
            <a:xfrm>
              <a:off x="19162039" y="6076283"/>
              <a:ext cx="571029" cy="628744"/>
            </a:xfrm>
            <a:prstGeom prst="arc">
              <a:avLst>
                <a:gd name="adj1" fmla="val 10979995"/>
                <a:gd name="adj2" fmla="val 19189198"/>
              </a:avLst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Arc 463"/>
            <p:cNvSpPr/>
            <p:nvPr/>
          </p:nvSpPr>
          <p:spPr>
            <a:xfrm rot="8225777">
              <a:off x="21705016" y="8577331"/>
              <a:ext cx="551390" cy="628744"/>
            </a:xfrm>
            <a:prstGeom prst="arc">
              <a:avLst>
                <a:gd name="adj1" fmla="val 11648934"/>
                <a:gd name="adj2" fmla="val 19189198"/>
              </a:avLst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20580202" y="11557838"/>
            <a:ext cx="3111115" cy="3129792"/>
            <a:chOff x="19145291" y="6076283"/>
            <a:chExt cx="3111115" cy="3129792"/>
          </a:xfrm>
        </p:grpSpPr>
        <p:sp>
          <p:nvSpPr>
            <p:cNvPr id="483" name="Arc 482"/>
            <p:cNvSpPr/>
            <p:nvPr/>
          </p:nvSpPr>
          <p:spPr>
            <a:xfrm rot="16200000">
              <a:off x="19122684" y="8737214"/>
              <a:ext cx="464494" cy="419280"/>
            </a:xfrm>
            <a:prstGeom prst="arc">
              <a:avLst>
                <a:gd name="adj1" fmla="val 10979995"/>
                <a:gd name="adj2" fmla="val 15689493"/>
              </a:avLst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4" name="Straight Connector 483"/>
            <p:cNvCxnSpPr/>
            <p:nvPr/>
          </p:nvCxnSpPr>
          <p:spPr>
            <a:xfrm>
              <a:off x="19394281" y="9175879"/>
              <a:ext cx="2663238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 flipV="1">
              <a:off x="19147177" y="6375709"/>
              <a:ext cx="15185" cy="26022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 flipH="1" flipV="1">
              <a:off x="19678656" y="6213401"/>
              <a:ext cx="2467582" cy="248797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Arc 486"/>
            <p:cNvSpPr/>
            <p:nvPr/>
          </p:nvSpPr>
          <p:spPr>
            <a:xfrm>
              <a:off x="19162039" y="6076283"/>
              <a:ext cx="571029" cy="628744"/>
            </a:xfrm>
            <a:prstGeom prst="arc">
              <a:avLst>
                <a:gd name="adj1" fmla="val 10979995"/>
                <a:gd name="adj2" fmla="val 19189198"/>
              </a:avLst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Arc 487"/>
            <p:cNvSpPr/>
            <p:nvPr/>
          </p:nvSpPr>
          <p:spPr>
            <a:xfrm rot="8225777">
              <a:off x="21705016" y="8577331"/>
              <a:ext cx="551390" cy="628744"/>
            </a:xfrm>
            <a:prstGeom prst="arc">
              <a:avLst>
                <a:gd name="adj1" fmla="val 11648934"/>
                <a:gd name="adj2" fmla="val 19189198"/>
              </a:avLst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9" name="Group 488"/>
          <p:cNvGrpSpPr/>
          <p:nvPr/>
        </p:nvGrpSpPr>
        <p:grpSpPr>
          <a:xfrm>
            <a:off x="20580202" y="16277386"/>
            <a:ext cx="3111115" cy="3129792"/>
            <a:chOff x="19145291" y="6076283"/>
            <a:chExt cx="3111115" cy="3129792"/>
          </a:xfrm>
        </p:grpSpPr>
        <p:sp>
          <p:nvSpPr>
            <p:cNvPr id="490" name="Arc 489"/>
            <p:cNvSpPr/>
            <p:nvPr/>
          </p:nvSpPr>
          <p:spPr>
            <a:xfrm rot="16200000">
              <a:off x="19122684" y="8737214"/>
              <a:ext cx="464494" cy="419280"/>
            </a:xfrm>
            <a:prstGeom prst="arc">
              <a:avLst>
                <a:gd name="adj1" fmla="val 10979995"/>
                <a:gd name="adj2" fmla="val 15689493"/>
              </a:avLst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1" name="Straight Connector 490"/>
            <p:cNvCxnSpPr/>
            <p:nvPr/>
          </p:nvCxnSpPr>
          <p:spPr>
            <a:xfrm>
              <a:off x="19394281" y="9175879"/>
              <a:ext cx="2663238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 flipV="1">
              <a:off x="19147177" y="6375709"/>
              <a:ext cx="15185" cy="26022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 flipH="1" flipV="1">
              <a:off x="19678656" y="6213401"/>
              <a:ext cx="2467582" cy="248797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4" name="Arc 493"/>
            <p:cNvSpPr/>
            <p:nvPr/>
          </p:nvSpPr>
          <p:spPr>
            <a:xfrm>
              <a:off x="19162039" y="6076283"/>
              <a:ext cx="571029" cy="628744"/>
            </a:xfrm>
            <a:prstGeom prst="arc">
              <a:avLst>
                <a:gd name="adj1" fmla="val 10979995"/>
                <a:gd name="adj2" fmla="val 19189198"/>
              </a:avLst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Arc 494"/>
            <p:cNvSpPr/>
            <p:nvPr/>
          </p:nvSpPr>
          <p:spPr>
            <a:xfrm rot="8225777">
              <a:off x="21705016" y="8577331"/>
              <a:ext cx="551390" cy="628744"/>
            </a:xfrm>
            <a:prstGeom prst="arc">
              <a:avLst>
                <a:gd name="adj1" fmla="val 11648934"/>
                <a:gd name="adj2" fmla="val 19189198"/>
              </a:avLst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15424912" y="6163560"/>
            <a:ext cx="4157596" cy="3857353"/>
            <a:chOff x="13990004" y="5369719"/>
            <a:chExt cx="4157596" cy="3857353"/>
          </a:xfrm>
        </p:grpSpPr>
        <p:grpSp>
          <p:nvGrpSpPr>
            <p:cNvPr id="533" name="Group 532"/>
            <p:cNvGrpSpPr>
              <a:grpSpLocks noChangeAspect="1"/>
            </p:cNvGrpSpPr>
            <p:nvPr/>
          </p:nvGrpSpPr>
          <p:grpSpPr>
            <a:xfrm>
              <a:off x="14187600" y="5369719"/>
              <a:ext cx="3960000" cy="3636735"/>
              <a:chOff x="28907547" y="22979433"/>
              <a:chExt cx="3733800" cy="3429000"/>
            </a:xfrm>
          </p:grpSpPr>
          <p:sp>
            <p:nvSpPr>
              <p:cNvPr id="534" name="Oval 533"/>
              <p:cNvSpPr>
                <a:spLocks/>
              </p:cNvSpPr>
              <p:nvPr/>
            </p:nvSpPr>
            <p:spPr>
              <a:xfrm>
                <a:off x="30460493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35" name="Oval 534"/>
              <p:cNvSpPr>
                <a:spLocks/>
              </p:cNvSpPr>
              <p:nvPr/>
            </p:nvSpPr>
            <p:spPr>
              <a:xfrm>
                <a:off x="28907547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6" name="Oval 535"/>
              <p:cNvSpPr>
                <a:spLocks/>
              </p:cNvSpPr>
              <p:nvPr/>
            </p:nvSpPr>
            <p:spPr>
              <a:xfrm>
                <a:off x="30460493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7" name="Oval 536"/>
              <p:cNvSpPr>
                <a:spLocks/>
              </p:cNvSpPr>
              <p:nvPr/>
            </p:nvSpPr>
            <p:spPr>
              <a:xfrm>
                <a:off x="32025220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8" name="Oval 537"/>
              <p:cNvSpPr>
                <a:spLocks/>
              </p:cNvSpPr>
              <p:nvPr/>
            </p:nvSpPr>
            <p:spPr>
              <a:xfrm>
                <a:off x="28907547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9" name="Oval 538"/>
              <p:cNvSpPr>
                <a:spLocks/>
              </p:cNvSpPr>
              <p:nvPr/>
            </p:nvSpPr>
            <p:spPr>
              <a:xfrm>
                <a:off x="30460493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40" name="Straight Arrow Connector 539"/>
              <p:cNvCxnSpPr/>
              <p:nvPr/>
            </p:nvCxnSpPr>
            <p:spPr>
              <a:xfrm>
                <a:off x="30979709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Arrow Connector 540"/>
              <p:cNvCxnSpPr/>
              <p:nvPr/>
            </p:nvCxnSpPr>
            <p:spPr>
              <a:xfrm flipH="1">
                <a:off x="29471143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Arrow Connector 541"/>
              <p:cNvCxnSpPr/>
              <p:nvPr/>
            </p:nvCxnSpPr>
            <p:spPr>
              <a:xfrm flipH="1">
                <a:off x="31078800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Arrow Connector 542"/>
              <p:cNvCxnSpPr/>
              <p:nvPr/>
            </p:nvCxnSpPr>
            <p:spPr>
              <a:xfrm flipH="1">
                <a:off x="29523674" y="24569999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Arrow Connector 543"/>
              <p:cNvCxnSpPr>
                <a:stCxn id="539" idx="2"/>
                <a:endCxn id="538" idx="6"/>
              </p:cNvCxnSpPr>
              <p:nvPr/>
            </p:nvCxnSpPr>
            <p:spPr>
              <a:xfrm flipH="1">
                <a:off x="29523674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Arrow Connector 544"/>
              <p:cNvCxnSpPr/>
              <p:nvPr/>
            </p:nvCxnSpPr>
            <p:spPr>
              <a:xfrm>
                <a:off x="29215611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Arrow Connector 545"/>
              <p:cNvCxnSpPr/>
              <p:nvPr/>
            </p:nvCxnSpPr>
            <p:spPr>
              <a:xfrm flipH="1">
                <a:off x="29317706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Arrow Connector 546"/>
              <p:cNvCxnSpPr/>
              <p:nvPr/>
            </p:nvCxnSpPr>
            <p:spPr>
              <a:xfrm>
                <a:off x="31073552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Arrow Connector 547"/>
              <p:cNvCxnSpPr/>
              <p:nvPr/>
            </p:nvCxnSpPr>
            <p:spPr>
              <a:xfrm flipH="1">
                <a:off x="31068000" y="24647613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Arrow Connector 549"/>
              <p:cNvCxnSpPr/>
              <p:nvPr/>
            </p:nvCxnSpPr>
            <p:spPr>
              <a:xfrm flipV="1">
                <a:off x="31000850" y="24779443"/>
                <a:ext cx="1129060" cy="11519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Arrow Connector 550"/>
              <p:cNvCxnSpPr/>
              <p:nvPr/>
            </p:nvCxnSpPr>
            <p:spPr>
              <a:xfrm flipV="1">
                <a:off x="31092938" y="24862732"/>
                <a:ext cx="1191004" cy="1240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4" name="Rounded Rectangle 563"/>
            <p:cNvSpPr/>
            <p:nvPr/>
          </p:nvSpPr>
          <p:spPr>
            <a:xfrm>
              <a:off x="13990004" y="6507595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5424912" y="10832622"/>
            <a:ext cx="4157596" cy="3894824"/>
            <a:chOff x="13990004" y="10038784"/>
            <a:chExt cx="4157596" cy="3894824"/>
          </a:xfrm>
        </p:grpSpPr>
        <p:grpSp>
          <p:nvGrpSpPr>
            <p:cNvPr id="515" name="Group 514"/>
            <p:cNvGrpSpPr>
              <a:grpSpLocks noChangeAspect="1"/>
            </p:cNvGrpSpPr>
            <p:nvPr/>
          </p:nvGrpSpPr>
          <p:grpSpPr>
            <a:xfrm>
              <a:off x="14187600" y="10038784"/>
              <a:ext cx="3960000" cy="3636735"/>
              <a:chOff x="33663414" y="22979433"/>
              <a:chExt cx="3733800" cy="3429000"/>
            </a:xfrm>
          </p:grpSpPr>
          <p:sp>
            <p:nvSpPr>
              <p:cNvPr id="516" name="Oval 515"/>
              <p:cNvSpPr>
                <a:spLocks/>
              </p:cNvSpPr>
              <p:nvPr/>
            </p:nvSpPr>
            <p:spPr>
              <a:xfrm>
                <a:off x="35216360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50800">
                <a:solidFill>
                  <a:srgbClr val="F5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517" name="Oval 516"/>
              <p:cNvSpPr>
                <a:spLocks/>
              </p:cNvSpPr>
              <p:nvPr/>
            </p:nvSpPr>
            <p:spPr>
              <a:xfrm>
                <a:off x="33663414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8" name="Oval 517"/>
              <p:cNvSpPr>
                <a:spLocks/>
              </p:cNvSpPr>
              <p:nvPr/>
            </p:nvSpPr>
            <p:spPr>
              <a:xfrm>
                <a:off x="35216360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9" name="Oval 518"/>
              <p:cNvSpPr>
                <a:spLocks/>
              </p:cNvSpPr>
              <p:nvPr/>
            </p:nvSpPr>
            <p:spPr>
              <a:xfrm>
                <a:off x="36781087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0" name="Oval 519"/>
              <p:cNvSpPr>
                <a:spLocks/>
              </p:cNvSpPr>
              <p:nvPr/>
            </p:nvSpPr>
            <p:spPr>
              <a:xfrm>
                <a:off x="33663414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21" name="Oval 520"/>
              <p:cNvSpPr>
                <a:spLocks/>
              </p:cNvSpPr>
              <p:nvPr/>
            </p:nvSpPr>
            <p:spPr>
              <a:xfrm>
                <a:off x="35216360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22" name="Straight Arrow Connector 521"/>
              <p:cNvCxnSpPr/>
              <p:nvPr/>
            </p:nvCxnSpPr>
            <p:spPr>
              <a:xfrm>
                <a:off x="35742257" y="23464876"/>
                <a:ext cx="1129060" cy="9040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Arrow Connector 522"/>
              <p:cNvCxnSpPr/>
              <p:nvPr/>
            </p:nvCxnSpPr>
            <p:spPr>
              <a:xfrm flipH="1">
                <a:off x="34189311" y="23464876"/>
                <a:ext cx="1117279" cy="9040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Arrow Connector 523"/>
              <p:cNvCxnSpPr/>
              <p:nvPr/>
            </p:nvCxnSpPr>
            <p:spPr>
              <a:xfrm flipH="1">
                <a:off x="35832487" y="24480000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Arrow Connector 525"/>
              <p:cNvCxnSpPr/>
              <p:nvPr/>
            </p:nvCxnSpPr>
            <p:spPr>
              <a:xfrm flipH="1">
                <a:off x="34279541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Arrow Connector 526"/>
              <p:cNvCxnSpPr>
                <a:stCxn id="517" idx="4"/>
                <a:endCxn id="520" idx="0"/>
              </p:cNvCxnSpPr>
              <p:nvPr/>
            </p:nvCxnSpPr>
            <p:spPr>
              <a:xfrm>
                <a:off x="33971478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Arrow Connector 527"/>
              <p:cNvCxnSpPr/>
              <p:nvPr/>
            </p:nvCxnSpPr>
            <p:spPr>
              <a:xfrm flipV="1">
                <a:off x="35742257" y="24771076"/>
                <a:ext cx="1129060" cy="11519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Arrow Connector 528"/>
              <p:cNvCxnSpPr>
                <a:stCxn id="518" idx="2"/>
                <a:endCxn id="517" idx="6"/>
              </p:cNvCxnSpPr>
              <p:nvPr/>
            </p:nvCxnSpPr>
            <p:spPr>
              <a:xfrm flipH="1">
                <a:off x="34279541" y="24570000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Arrow Connector 530"/>
              <p:cNvCxnSpPr/>
              <p:nvPr/>
            </p:nvCxnSpPr>
            <p:spPr>
              <a:xfrm flipH="1">
                <a:off x="35827300" y="24633247"/>
                <a:ext cx="97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Arrow Connector 531"/>
              <p:cNvCxnSpPr/>
              <p:nvPr/>
            </p:nvCxnSpPr>
            <p:spPr>
              <a:xfrm flipV="1">
                <a:off x="35834345" y="24854365"/>
                <a:ext cx="1191004" cy="1240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5" name="Rounded Rectangle 564"/>
            <p:cNvSpPr/>
            <p:nvPr/>
          </p:nvSpPr>
          <p:spPr>
            <a:xfrm>
              <a:off x="13990004" y="11214131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15424912" y="15557025"/>
            <a:ext cx="4157596" cy="3865335"/>
            <a:chOff x="13990004" y="14763184"/>
            <a:chExt cx="4157596" cy="3865335"/>
          </a:xfrm>
        </p:grpSpPr>
        <p:grpSp>
          <p:nvGrpSpPr>
            <p:cNvPr id="496" name="Group 495"/>
            <p:cNvGrpSpPr>
              <a:grpSpLocks noChangeAspect="1"/>
            </p:cNvGrpSpPr>
            <p:nvPr/>
          </p:nvGrpSpPr>
          <p:grpSpPr>
            <a:xfrm>
              <a:off x="14187600" y="14763184"/>
              <a:ext cx="3960000" cy="3636735"/>
              <a:chOff x="38531419" y="22979433"/>
              <a:chExt cx="3733800" cy="3429000"/>
            </a:xfrm>
          </p:grpSpPr>
          <p:sp>
            <p:nvSpPr>
              <p:cNvPr id="497" name="Oval 496"/>
              <p:cNvSpPr>
                <a:spLocks/>
              </p:cNvSpPr>
              <p:nvPr/>
            </p:nvSpPr>
            <p:spPr>
              <a:xfrm>
                <a:off x="40084365" y="22979433"/>
                <a:ext cx="616127" cy="568732"/>
              </a:xfrm>
              <a:prstGeom prst="ellipse">
                <a:avLst/>
              </a:prstGeom>
              <a:solidFill>
                <a:srgbClr val="A0F0A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498" name="Oval 497"/>
              <p:cNvSpPr>
                <a:spLocks/>
              </p:cNvSpPr>
              <p:nvPr/>
            </p:nvSpPr>
            <p:spPr>
              <a:xfrm>
                <a:off x="38531419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5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99" name="Oval 498"/>
              <p:cNvSpPr>
                <a:spLocks/>
              </p:cNvSpPr>
              <p:nvPr/>
            </p:nvSpPr>
            <p:spPr>
              <a:xfrm>
                <a:off x="40084365" y="24285633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3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0" name="Oval 499"/>
              <p:cNvSpPr>
                <a:spLocks/>
              </p:cNvSpPr>
              <p:nvPr/>
            </p:nvSpPr>
            <p:spPr>
              <a:xfrm>
                <a:off x="41649092" y="24285633"/>
                <a:ext cx="616127" cy="568732"/>
              </a:xfrm>
              <a:prstGeom prst="ellipse">
                <a:avLst/>
              </a:prstGeom>
              <a:solidFill>
                <a:srgbClr val="96F1F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1" name="Oval 500"/>
              <p:cNvSpPr>
                <a:spLocks/>
              </p:cNvSpPr>
              <p:nvPr/>
            </p:nvSpPr>
            <p:spPr>
              <a:xfrm>
                <a:off x="38531419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6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02" name="Oval 501"/>
              <p:cNvSpPr>
                <a:spLocks/>
              </p:cNvSpPr>
              <p:nvPr/>
            </p:nvSpPr>
            <p:spPr>
              <a:xfrm>
                <a:off x="40084365" y="25839701"/>
                <a:ext cx="616127" cy="568732"/>
              </a:xfrm>
              <a:prstGeom prst="ellipse">
                <a:avLst/>
              </a:prstGeom>
              <a:solidFill>
                <a:srgbClr val="FAC09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endParaRPr lang="en-US" sz="3200" baseline="-250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03" name="Straight Arrow Connector 502"/>
              <p:cNvCxnSpPr/>
              <p:nvPr/>
            </p:nvCxnSpPr>
            <p:spPr>
              <a:xfrm>
                <a:off x="40603581" y="23485542"/>
                <a:ext cx="1129060" cy="9165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Arrow Connector 503"/>
              <p:cNvCxnSpPr/>
              <p:nvPr/>
            </p:nvCxnSpPr>
            <p:spPr>
              <a:xfrm flipH="1">
                <a:off x="39095015" y="23460659"/>
                <a:ext cx="1083746" cy="928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/>
              <p:cNvCxnSpPr/>
              <p:nvPr/>
            </p:nvCxnSpPr>
            <p:spPr>
              <a:xfrm flipH="1">
                <a:off x="40700492" y="24569999"/>
                <a:ext cx="9486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/>
              <p:cNvCxnSpPr>
                <a:stCxn id="502" idx="2"/>
                <a:endCxn id="501" idx="6"/>
              </p:cNvCxnSpPr>
              <p:nvPr/>
            </p:nvCxnSpPr>
            <p:spPr>
              <a:xfrm flipH="1">
                <a:off x="39147546" y="26124067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/>
              <p:cNvCxnSpPr>
                <a:stCxn id="498" idx="4"/>
                <a:endCxn id="501" idx="0"/>
              </p:cNvCxnSpPr>
              <p:nvPr/>
            </p:nvCxnSpPr>
            <p:spPr>
              <a:xfrm>
                <a:off x="38839483" y="24854365"/>
                <a:ext cx="0" cy="985336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/>
              <p:cNvCxnSpPr/>
              <p:nvPr/>
            </p:nvCxnSpPr>
            <p:spPr>
              <a:xfrm flipV="1">
                <a:off x="40687101" y="24841241"/>
                <a:ext cx="1159377" cy="11714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/>
              <p:cNvCxnSpPr/>
              <p:nvPr/>
            </p:nvCxnSpPr>
            <p:spPr>
              <a:xfrm flipH="1">
                <a:off x="38941578" y="23300297"/>
                <a:ext cx="1154568" cy="9844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/>
              <p:cNvCxnSpPr/>
              <p:nvPr/>
            </p:nvCxnSpPr>
            <p:spPr>
              <a:xfrm>
                <a:off x="40697424" y="23342010"/>
                <a:ext cx="1172570" cy="9534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Arrow Connector 511"/>
              <p:cNvCxnSpPr>
                <a:stCxn id="499" idx="2"/>
                <a:endCxn id="498" idx="6"/>
              </p:cNvCxnSpPr>
              <p:nvPr/>
            </p:nvCxnSpPr>
            <p:spPr>
              <a:xfrm flipH="1">
                <a:off x="39147546" y="24570000"/>
                <a:ext cx="936819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75000"/>
                  </a:schemeClr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6" name="Rounded Rectangle 565"/>
            <p:cNvSpPr/>
            <p:nvPr/>
          </p:nvSpPr>
          <p:spPr>
            <a:xfrm>
              <a:off x="13990004" y="15909042"/>
              <a:ext cx="2809715" cy="271947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1" name="Group 570"/>
          <p:cNvGrpSpPr>
            <a:grpSpLocks noChangeAspect="1"/>
          </p:cNvGrpSpPr>
          <p:nvPr/>
        </p:nvGrpSpPr>
        <p:grpSpPr>
          <a:xfrm>
            <a:off x="10440908" y="6163560"/>
            <a:ext cx="3960000" cy="3636735"/>
            <a:chOff x="28907547" y="22979433"/>
            <a:chExt cx="3733800" cy="3429000"/>
          </a:xfrm>
        </p:grpSpPr>
        <p:sp>
          <p:nvSpPr>
            <p:cNvPr id="573" name="Oval 572"/>
            <p:cNvSpPr>
              <a:spLocks/>
            </p:cNvSpPr>
            <p:nvPr/>
          </p:nvSpPr>
          <p:spPr>
            <a:xfrm>
              <a:off x="30460493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74" name="Oval 573"/>
            <p:cNvSpPr>
              <a:spLocks/>
            </p:cNvSpPr>
            <p:nvPr/>
          </p:nvSpPr>
          <p:spPr>
            <a:xfrm>
              <a:off x="28907547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5" name="Oval 574"/>
            <p:cNvSpPr>
              <a:spLocks/>
            </p:cNvSpPr>
            <p:nvPr/>
          </p:nvSpPr>
          <p:spPr>
            <a:xfrm>
              <a:off x="30460493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6" name="Oval 575"/>
            <p:cNvSpPr>
              <a:spLocks/>
            </p:cNvSpPr>
            <p:nvPr/>
          </p:nvSpPr>
          <p:spPr>
            <a:xfrm>
              <a:off x="32025220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7" name="Oval 576"/>
            <p:cNvSpPr>
              <a:spLocks/>
            </p:cNvSpPr>
            <p:nvPr/>
          </p:nvSpPr>
          <p:spPr>
            <a:xfrm>
              <a:off x="28907547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8" name="Oval 577"/>
            <p:cNvSpPr>
              <a:spLocks/>
            </p:cNvSpPr>
            <p:nvPr/>
          </p:nvSpPr>
          <p:spPr>
            <a:xfrm>
              <a:off x="30460493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79" name="Straight Arrow Connector 578"/>
            <p:cNvCxnSpPr/>
            <p:nvPr/>
          </p:nvCxnSpPr>
          <p:spPr>
            <a:xfrm>
              <a:off x="30979709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Arrow Connector 579"/>
            <p:cNvCxnSpPr/>
            <p:nvPr/>
          </p:nvCxnSpPr>
          <p:spPr>
            <a:xfrm flipH="1">
              <a:off x="29471143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stCxn id="576" idx="2"/>
              <a:endCxn id="575" idx="6"/>
            </p:cNvCxnSpPr>
            <p:nvPr/>
          </p:nvCxnSpPr>
          <p:spPr>
            <a:xfrm flipH="1">
              <a:off x="31076620" y="24570000"/>
              <a:ext cx="948600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Arrow Connector 581"/>
            <p:cNvCxnSpPr/>
            <p:nvPr/>
          </p:nvCxnSpPr>
          <p:spPr>
            <a:xfrm flipH="1">
              <a:off x="29523674" y="24569999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/>
            <p:nvPr/>
          </p:nvCxnSpPr>
          <p:spPr>
            <a:xfrm flipH="1">
              <a:off x="29523674" y="26124067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/>
            <p:nvPr/>
          </p:nvCxnSpPr>
          <p:spPr>
            <a:xfrm>
              <a:off x="29215611" y="24854365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/>
            <p:nvPr/>
          </p:nvCxnSpPr>
          <p:spPr>
            <a:xfrm flipH="1">
              <a:off x="29317706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/>
            <p:nvPr/>
          </p:nvCxnSpPr>
          <p:spPr>
            <a:xfrm>
              <a:off x="31073552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Arrow Connector 587"/>
            <p:cNvCxnSpPr>
              <a:stCxn id="578" idx="7"/>
              <a:endCxn id="576" idx="3"/>
            </p:cNvCxnSpPr>
            <p:nvPr/>
          </p:nvCxnSpPr>
          <p:spPr>
            <a:xfrm flipV="1">
              <a:off x="30986390" y="24771076"/>
              <a:ext cx="1129060" cy="11519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2" name="Rounded Rectangle 571"/>
          <p:cNvSpPr/>
          <p:nvPr/>
        </p:nvSpPr>
        <p:spPr>
          <a:xfrm>
            <a:off x="10228949" y="7301436"/>
            <a:ext cx="4347363" cy="271947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1" name="Group 590"/>
          <p:cNvGrpSpPr>
            <a:grpSpLocks noChangeAspect="1"/>
          </p:cNvGrpSpPr>
          <p:nvPr/>
        </p:nvGrpSpPr>
        <p:grpSpPr>
          <a:xfrm>
            <a:off x="10440908" y="10832625"/>
            <a:ext cx="3960000" cy="3636735"/>
            <a:chOff x="33663414" y="22979433"/>
            <a:chExt cx="3733800" cy="3429000"/>
          </a:xfrm>
        </p:grpSpPr>
        <p:sp>
          <p:nvSpPr>
            <p:cNvPr id="593" name="Oval 592"/>
            <p:cNvSpPr>
              <a:spLocks/>
            </p:cNvSpPr>
            <p:nvPr/>
          </p:nvSpPr>
          <p:spPr>
            <a:xfrm>
              <a:off x="35216360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50800">
              <a:solidFill>
                <a:srgbClr val="F5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594" name="Oval 593"/>
            <p:cNvSpPr>
              <a:spLocks/>
            </p:cNvSpPr>
            <p:nvPr/>
          </p:nvSpPr>
          <p:spPr>
            <a:xfrm>
              <a:off x="33663414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5" name="Oval 594"/>
            <p:cNvSpPr>
              <a:spLocks/>
            </p:cNvSpPr>
            <p:nvPr/>
          </p:nvSpPr>
          <p:spPr>
            <a:xfrm>
              <a:off x="35216360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6" name="Oval 595"/>
            <p:cNvSpPr>
              <a:spLocks/>
            </p:cNvSpPr>
            <p:nvPr/>
          </p:nvSpPr>
          <p:spPr>
            <a:xfrm>
              <a:off x="36781087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7" name="Oval 596"/>
            <p:cNvSpPr>
              <a:spLocks/>
            </p:cNvSpPr>
            <p:nvPr/>
          </p:nvSpPr>
          <p:spPr>
            <a:xfrm>
              <a:off x="33663414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8" name="Oval 597"/>
            <p:cNvSpPr>
              <a:spLocks/>
            </p:cNvSpPr>
            <p:nvPr/>
          </p:nvSpPr>
          <p:spPr>
            <a:xfrm>
              <a:off x="35216360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99" name="Straight Arrow Connector 598"/>
            <p:cNvCxnSpPr/>
            <p:nvPr/>
          </p:nvCxnSpPr>
          <p:spPr>
            <a:xfrm>
              <a:off x="35742257" y="23464876"/>
              <a:ext cx="1129060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Arrow Connector 599"/>
            <p:cNvCxnSpPr/>
            <p:nvPr/>
          </p:nvCxnSpPr>
          <p:spPr>
            <a:xfrm flipH="1">
              <a:off x="34189311" y="23464876"/>
              <a:ext cx="1117279" cy="90404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Arrow Connector 600"/>
            <p:cNvCxnSpPr>
              <a:stCxn id="596" idx="2"/>
              <a:endCxn id="595" idx="6"/>
            </p:cNvCxnSpPr>
            <p:nvPr/>
          </p:nvCxnSpPr>
          <p:spPr>
            <a:xfrm flipH="1">
              <a:off x="35832487" y="24570000"/>
              <a:ext cx="948600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/>
            <p:nvPr/>
          </p:nvCxnSpPr>
          <p:spPr>
            <a:xfrm flipH="1">
              <a:off x="34279541" y="26124067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Arrow Connector 602"/>
            <p:cNvCxnSpPr/>
            <p:nvPr/>
          </p:nvCxnSpPr>
          <p:spPr>
            <a:xfrm>
              <a:off x="33971478" y="24854365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Arrow Connector 603"/>
            <p:cNvCxnSpPr>
              <a:stCxn id="598" idx="7"/>
              <a:endCxn id="596" idx="3"/>
            </p:cNvCxnSpPr>
            <p:nvPr/>
          </p:nvCxnSpPr>
          <p:spPr>
            <a:xfrm flipV="1">
              <a:off x="35742257" y="24771076"/>
              <a:ext cx="1129060" cy="1151914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/>
            <p:cNvCxnSpPr/>
            <p:nvPr/>
          </p:nvCxnSpPr>
          <p:spPr>
            <a:xfrm flipH="1">
              <a:off x="34279541" y="24570000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2" name="Rounded Rectangle 591"/>
          <p:cNvSpPr/>
          <p:nvPr/>
        </p:nvSpPr>
        <p:spPr>
          <a:xfrm>
            <a:off x="10228227" y="12007972"/>
            <a:ext cx="4348800" cy="271947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9" name="Group 608"/>
          <p:cNvGrpSpPr>
            <a:grpSpLocks noChangeAspect="1"/>
          </p:cNvGrpSpPr>
          <p:nvPr/>
        </p:nvGrpSpPr>
        <p:grpSpPr>
          <a:xfrm>
            <a:off x="10440908" y="15557025"/>
            <a:ext cx="3960000" cy="3636735"/>
            <a:chOff x="38531419" y="22979433"/>
            <a:chExt cx="3733800" cy="3429000"/>
          </a:xfrm>
        </p:grpSpPr>
        <p:sp>
          <p:nvSpPr>
            <p:cNvPr id="611" name="Oval 610"/>
            <p:cNvSpPr>
              <a:spLocks/>
            </p:cNvSpPr>
            <p:nvPr/>
          </p:nvSpPr>
          <p:spPr>
            <a:xfrm>
              <a:off x="40084365" y="22979433"/>
              <a:ext cx="616127" cy="568732"/>
            </a:xfrm>
            <a:prstGeom prst="ellipse">
              <a:avLst/>
            </a:prstGeom>
            <a:solidFill>
              <a:srgbClr val="A0F0A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12" name="Oval 611"/>
            <p:cNvSpPr>
              <a:spLocks/>
            </p:cNvSpPr>
            <p:nvPr/>
          </p:nvSpPr>
          <p:spPr>
            <a:xfrm>
              <a:off x="38531419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3" name="Oval 612"/>
            <p:cNvSpPr>
              <a:spLocks/>
            </p:cNvSpPr>
            <p:nvPr/>
          </p:nvSpPr>
          <p:spPr>
            <a:xfrm>
              <a:off x="40084365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4" name="Oval 613"/>
            <p:cNvSpPr>
              <a:spLocks/>
            </p:cNvSpPr>
            <p:nvPr/>
          </p:nvSpPr>
          <p:spPr>
            <a:xfrm>
              <a:off x="41649092" y="24285633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5" name="Oval 614"/>
            <p:cNvSpPr>
              <a:spLocks/>
            </p:cNvSpPr>
            <p:nvPr/>
          </p:nvSpPr>
          <p:spPr>
            <a:xfrm>
              <a:off x="38531419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6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6" name="Oval 615"/>
            <p:cNvSpPr>
              <a:spLocks/>
            </p:cNvSpPr>
            <p:nvPr/>
          </p:nvSpPr>
          <p:spPr>
            <a:xfrm>
              <a:off x="40084365" y="25839701"/>
              <a:ext cx="616127" cy="568732"/>
            </a:xfrm>
            <a:prstGeom prst="ellipse">
              <a:avLst/>
            </a:prstGeom>
            <a:solidFill>
              <a:srgbClr val="FAC09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617" name="Straight Arrow Connector 616"/>
            <p:cNvCxnSpPr/>
            <p:nvPr/>
          </p:nvCxnSpPr>
          <p:spPr>
            <a:xfrm>
              <a:off x="40603581" y="23485542"/>
              <a:ext cx="1129060" cy="91653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Arrow Connector 617"/>
            <p:cNvCxnSpPr/>
            <p:nvPr/>
          </p:nvCxnSpPr>
          <p:spPr>
            <a:xfrm flipH="1">
              <a:off x="39095015" y="23460659"/>
              <a:ext cx="1083746" cy="9285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Arrow Connector 618"/>
            <p:cNvCxnSpPr/>
            <p:nvPr/>
          </p:nvCxnSpPr>
          <p:spPr>
            <a:xfrm flipH="1">
              <a:off x="40700492" y="24569999"/>
              <a:ext cx="948600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Arrow Connector 619"/>
            <p:cNvCxnSpPr/>
            <p:nvPr/>
          </p:nvCxnSpPr>
          <p:spPr>
            <a:xfrm flipH="1">
              <a:off x="39147546" y="26124067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Arrow Connector 620"/>
            <p:cNvCxnSpPr/>
            <p:nvPr/>
          </p:nvCxnSpPr>
          <p:spPr>
            <a:xfrm>
              <a:off x="38839483" y="24854365"/>
              <a:ext cx="0" cy="985336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Arrow Connector 621"/>
            <p:cNvCxnSpPr/>
            <p:nvPr/>
          </p:nvCxnSpPr>
          <p:spPr>
            <a:xfrm flipV="1">
              <a:off x="40687101" y="24841241"/>
              <a:ext cx="1159377" cy="1171418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/>
            <p:cNvCxnSpPr/>
            <p:nvPr/>
          </p:nvCxnSpPr>
          <p:spPr>
            <a:xfrm flipH="1">
              <a:off x="38941578" y="23300297"/>
              <a:ext cx="1154568" cy="98441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Arrow Connector 623"/>
            <p:cNvCxnSpPr/>
            <p:nvPr/>
          </p:nvCxnSpPr>
          <p:spPr>
            <a:xfrm>
              <a:off x="40697424" y="23342010"/>
              <a:ext cx="1172570" cy="9534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/>
            <p:cNvCxnSpPr/>
            <p:nvPr/>
          </p:nvCxnSpPr>
          <p:spPr>
            <a:xfrm flipH="1">
              <a:off x="39147546" y="24570000"/>
              <a:ext cx="936819" cy="0"/>
            </a:xfrm>
            <a:prstGeom prst="straightConnector1">
              <a:avLst/>
            </a:prstGeom>
            <a:ln w="50800">
              <a:solidFill>
                <a:schemeClr val="bg1">
                  <a:lumMod val="7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0" name="Rounded Rectangle 609"/>
          <p:cNvSpPr/>
          <p:nvPr/>
        </p:nvSpPr>
        <p:spPr>
          <a:xfrm>
            <a:off x="10228227" y="16702883"/>
            <a:ext cx="4348800" cy="271947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0" name="Straight Arrow Connector 1299"/>
          <p:cNvCxnSpPr>
            <a:stCxn id="1017" idx="2"/>
            <a:endCxn id="1018" idx="0"/>
          </p:cNvCxnSpPr>
          <p:nvPr/>
        </p:nvCxnSpPr>
        <p:spPr>
          <a:xfrm flipH="1">
            <a:off x="3862280" y="6482979"/>
            <a:ext cx="1244882" cy="102183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3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2294</TotalTime>
  <Words>2133</Words>
  <Application>Microsoft Macintosh PowerPoint</Application>
  <PresentationFormat>Custom</PresentationFormat>
  <Paragraphs>1593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SongPeng</dc:creator>
  <cp:lastModifiedBy>Microsoft Office User</cp:lastModifiedBy>
  <cp:revision>392</cp:revision>
  <dcterms:created xsi:type="dcterms:W3CDTF">2006-08-16T00:00:00Z</dcterms:created>
  <dcterms:modified xsi:type="dcterms:W3CDTF">2018-06-02T17:50:14Z</dcterms:modified>
</cp:coreProperties>
</file>